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1.xml" ContentType="application/vnd.openxmlformats-officedocument.presentationml.comments+xml"/>
  <Override PartName="/ppt/notesSlides/notesSlide8.xml" ContentType="application/vnd.openxmlformats-officedocument.presentationml.notesSlide+xml"/>
  <Override PartName="/ppt/comments/comment2.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77" r:id="rId2"/>
    <p:sldId id="276" r:id="rId3"/>
    <p:sldId id="260" r:id="rId4"/>
    <p:sldId id="261" r:id="rId5"/>
    <p:sldId id="275" r:id="rId6"/>
    <p:sldId id="257" r:id="rId7"/>
    <p:sldId id="271" r:id="rId8"/>
    <p:sldId id="279" r:id="rId9"/>
    <p:sldId id="280" r:id="rId10"/>
    <p:sldId id="278" r:id="rId11"/>
    <p:sldId id="281" r:id="rId12"/>
    <p:sldId id="285" r:id="rId13"/>
    <p:sldId id="282" r:id="rId14"/>
    <p:sldId id="283" r:id="rId15"/>
    <p:sldId id="284" r:id="rId16"/>
    <p:sldId id="268" r:id="rId17"/>
    <p:sldId id="270" r:id="rId18"/>
    <p:sldId id="269" r:id="rId19"/>
    <p:sldId id="286" r:id="rId20"/>
    <p:sldId id="288" r:id="rId21"/>
    <p:sldId id="287" r:id="rId22"/>
    <p:sldId id="289" r:id="rId23"/>
    <p:sldId id="272" r:id="rId24"/>
    <p:sldId id="273" r:id="rId25"/>
    <p:sldId id="274" r:id="rId2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5F0B107-2A2C-4738-BFC7-F0C87E4B4D92}">
          <p14:sldIdLst>
            <p14:sldId id="277"/>
            <p14:sldId id="276"/>
            <p14:sldId id="260"/>
            <p14:sldId id="261"/>
            <p14:sldId id="275"/>
            <p14:sldId id="257"/>
            <p14:sldId id="271"/>
            <p14:sldId id="279"/>
            <p14:sldId id="280"/>
            <p14:sldId id="278"/>
            <p14:sldId id="281"/>
            <p14:sldId id="285"/>
            <p14:sldId id="282"/>
            <p14:sldId id="283"/>
            <p14:sldId id="284"/>
            <p14:sldId id="268"/>
            <p14:sldId id="270"/>
            <p14:sldId id="269"/>
            <p14:sldId id="286"/>
            <p14:sldId id="288"/>
            <p14:sldId id="287"/>
            <p14:sldId id="289"/>
            <p14:sldId id="272"/>
            <p14:sldId id="273"/>
            <p14:sldId id="27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322010403006 Dinesh" initials="3D" lastIdx="3" clrIdx="0">
    <p:extLst>
      <p:ext uri="{19B8F6BF-5375-455C-9EA6-DF929625EA0E}">
        <p15:presenceInfo xmlns:p15="http://schemas.microsoft.com/office/powerpoint/2012/main" userId="47798544afe1544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10"/>
  </p:normalViewPr>
  <p:slideViewPr>
    <p:cSldViewPr snapToGrid="0" snapToObjects="1">
      <p:cViewPr varScale="1">
        <p:scale>
          <a:sx n="57" d="100"/>
          <a:sy n="57" d="100"/>
        </p:scale>
        <p:origin x="556"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322010403006 Dinesh" userId="47798544afe15441" providerId="LiveId" clId="{4421E01E-571B-43B5-92BC-6990771A5A29}"/>
    <pc:docChg chg="undo custSel addSld delSld modSld sldOrd addSection delSection modSection">
      <pc:chgData name="322010403006 Dinesh" userId="47798544afe15441" providerId="LiveId" clId="{4421E01E-571B-43B5-92BC-6990771A5A29}" dt="2023-09-01T09:26:22.359" v="1151" actId="20577"/>
      <pc:docMkLst>
        <pc:docMk/>
      </pc:docMkLst>
      <pc:sldChg chg="delSp modSp del mod chgLayout">
        <pc:chgData name="322010403006 Dinesh" userId="47798544afe15441" providerId="LiveId" clId="{4421E01E-571B-43B5-92BC-6990771A5A29}" dt="2023-09-01T09:22:02.625" v="1031" actId="47"/>
        <pc:sldMkLst>
          <pc:docMk/>
          <pc:sldMk cId="0" sldId="256"/>
        </pc:sldMkLst>
        <pc:spChg chg="mod">
          <ac:chgData name="322010403006 Dinesh" userId="47798544afe15441" providerId="LiveId" clId="{4421E01E-571B-43B5-92BC-6990771A5A29}" dt="2023-09-01T09:06:05.826" v="775" actId="688"/>
          <ac:spMkLst>
            <pc:docMk/>
            <pc:sldMk cId="0" sldId="256"/>
            <ac:spMk id="3" creationId="{00000000-0000-0000-0000-000000000000}"/>
          </ac:spMkLst>
        </pc:spChg>
        <pc:spChg chg="mod">
          <ac:chgData name="322010403006 Dinesh" userId="47798544afe15441" providerId="LiveId" clId="{4421E01E-571B-43B5-92BC-6990771A5A29}" dt="2023-09-01T09:06:05.826" v="775" actId="688"/>
          <ac:spMkLst>
            <pc:docMk/>
            <pc:sldMk cId="0" sldId="256"/>
            <ac:spMk id="4" creationId="{00000000-0000-0000-0000-000000000000}"/>
          </ac:spMkLst>
        </pc:spChg>
        <pc:spChg chg="mod">
          <ac:chgData name="322010403006 Dinesh" userId="47798544afe15441" providerId="LiveId" clId="{4421E01E-571B-43B5-92BC-6990771A5A29}" dt="2023-09-01T09:06:05.826" v="775" actId="688"/>
          <ac:spMkLst>
            <pc:docMk/>
            <pc:sldMk cId="0" sldId="256"/>
            <ac:spMk id="5" creationId="{00000000-0000-0000-0000-000000000000}"/>
          </ac:spMkLst>
        </pc:spChg>
        <pc:spChg chg="mod">
          <ac:chgData name="322010403006 Dinesh" userId="47798544afe15441" providerId="LiveId" clId="{4421E01E-571B-43B5-92BC-6990771A5A29}" dt="2023-09-01T09:06:05.826" v="775" actId="688"/>
          <ac:spMkLst>
            <pc:docMk/>
            <pc:sldMk cId="0" sldId="256"/>
            <ac:spMk id="6" creationId="{00000000-0000-0000-0000-000000000000}"/>
          </ac:spMkLst>
        </pc:spChg>
        <pc:spChg chg="mod">
          <ac:chgData name="322010403006 Dinesh" userId="47798544afe15441" providerId="LiveId" clId="{4421E01E-571B-43B5-92BC-6990771A5A29}" dt="2023-09-01T09:06:05.826" v="775" actId="688"/>
          <ac:spMkLst>
            <pc:docMk/>
            <pc:sldMk cId="0" sldId="256"/>
            <ac:spMk id="7" creationId="{00000000-0000-0000-0000-000000000000}"/>
          </ac:spMkLst>
        </pc:spChg>
        <pc:spChg chg="mod">
          <ac:chgData name="322010403006 Dinesh" userId="47798544afe15441" providerId="LiveId" clId="{4421E01E-571B-43B5-92BC-6990771A5A29}" dt="2023-09-01T09:06:05.826" v="775" actId="688"/>
          <ac:spMkLst>
            <pc:docMk/>
            <pc:sldMk cId="0" sldId="256"/>
            <ac:spMk id="8" creationId="{00000000-0000-0000-0000-000000000000}"/>
          </ac:spMkLst>
        </pc:spChg>
        <pc:picChg chg="mod">
          <ac:chgData name="322010403006 Dinesh" userId="47798544afe15441" providerId="LiveId" clId="{4421E01E-571B-43B5-92BC-6990771A5A29}" dt="2023-09-01T09:06:05.826" v="775" actId="688"/>
          <ac:picMkLst>
            <pc:docMk/>
            <pc:sldMk cId="0" sldId="256"/>
            <ac:picMk id="2" creationId="{00000000-0000-0000-0000-000000000000}"/>
          </ac:picMkLst>
        </pc:picChg>
        <pc:picChg chg="del mod">
          <ac:chgData name="322010403006 Dinesh" userId="47798544afe15441" providerId="LiveId" clId="{4421E01E-571B-43B5-92BC-6990771A5A29}" dt="2023-09-01T08:57:21.846" v="681" actId="478"/>
          <ac:picMkLst>
            <pc:docMk/>
            <pc:sldMk cId="0" sldId="256"/>
            <ac:picMk id="9" creationId="{00000000-0000-0000-0000-000000000000}"/>
          </ac:picMkLst>
        </pc:picChg>
        <pc:picChg chg="del">
          <ac:chgData name="322010403006 Dinesh" userId="47798544afe15441" providerId="LiveId" clId="{4421E01E-571B-43B5-92BC-6990771A5A29}" dt="2023-08-31T15:58:03.979" v="42" actId="478"/>
          <ac:picMkLst>
            <pc:docMk/>
            <pc:sldMk cId="0" sldId="256"/>
            <ac:picMk id="10" creationId="{00000000-0000-0000-0000-000000000000}"/>
          </ac:picMkLst>
        </pc:picChg>
      </pc:sldChg>
      <pc:sldChg chg="addSp delSp modSp mod ord">
        <pc:chgData name="322010403006 Dinesh" userId="47798544afe15441" providerId="LiveId" clId="{4421E01E-571B-43B5-92BC-6990771A5A29}" dt="2023-09-01T08:51:30.499" v="680"/>
        <pc:sldMkLst>
          <pc:docMk/>
          <pc:sldMk cId="0" sldId="257"/>
        </pc:sldMkLst>
        <pc:spChg chg="mod">
          <ac:chgData name="322010403006 Dinesh" userId="47798544afe15441" providerId="LiveId" clId="{4421E01E-571B-43B5-92BC-6990771A5A29}" dt="2023-09-01T07:05:24.992" v="581" actId="20577"/>
          <ac:spMkLst>
            <pc:docMk/>
            <pc:sldMk cId="0" sldId="257"/>
            <ac:spMk id="4" creationId="{00000000-0000-0000-0000-000000000000}"/>
          </ac:spMkLst>
        </pc:spChg>
        <pc:graphicFrameChg chg="add mod modGraphic">
          <ac:chgData name="322010403006 Dinesh" userId="47798544afe15441" providerId="LiveId" clId="{4421E01E-571B-43B5-92BC-6990771A5A29}" dt="2023-09-01T08:51:30.499" v="680"/>
          <ac:graphicFrameMkLst>
            <pc:docMk/>
            <pc:sldMk cId="0" sldId="257"/>
            <ac:graphicFrameMk id="6" creationId="{F71A8E23-6AAE-525C-87AC-B69A297DD034}"/>
          </ac:graphicFrameMkLst>
        </pc:graphicFrameChg>
        <pc:picChg chg="del">
          <ac:chgData name="322010403006 Dinesh" userId="47798544afe15441" providerId="LiveId" clId="{4421E01E-571B-43B5-92BC-6990771A5A29}" dt="2023-08-31T15:58:09.351" v="43" actId="478"/>
          <ac:picMkLst>
            <pc:docMk/>
            <pc:sldMk cId="0" sldId="257"/>
            <ac:picMk id="5" creationId="{00000000-0000-0000-0000-000000000000}"/>
          </ac:picMkLst>
        </pc:picChg>
      </pc:sldChg>
      <pc:sldChg chg="delSp modSp del mod">
        <pc:chgData name="322010403006 Dinesh" userId="47798544afe15441" providerId="LiveId" clId="{4421E01E-571B-43B5-92BC-6990771A5A29}" dt="2023-09-01T09:22:04.510" v="1032" actId="47"/>
        <pc:sldMkLst>
          <pc:docMk/>
          <pc:sldMk cId="0" sldId="258"/>
        </pc:sldMkLst>
        <pc:spChg chg="mod">
          <ac:chgData name="322010403006 Dinesh" userId="47798544afe15441" providerId="LiveId" clId="{4421E01E-571B-43B5-92BC-6990771A5A29}" dt="2023-09-01T09:03:44.008" v="729" actId="21"/>
          <ac:spMkLst>
            <pc:docMk/>
            <pc:sldMk cId="0" sldId="258"/>
            <ac:spMk id="4" creationId="{00000000-0000-0000-0000-000000000000}"/>
          </ac:spMkLst>
        </pc:spChg>
        <pc:spChg chg="mod">
          <ac:chgData name="322010403006 Dinesh" userId="47798544afe15441" providerId="LiveId" clId="{4421E01E-571B-43B5-92BC-6990771A5A29}" dt="2023-09-01T09:00:34.919" v="713" actId="1076"/>
          <ac:spMkLst>
            <pc:docMk/>
            <pc:sldMk cId="0" sldId="258"/>
            <ac:spMk id="5" creationId="{00000000-0000-0000-0000-000000000000}"/>
          </ac:spMkLst>
        </pc:spChg>
        <pc:picChg chg="del">
          <ac:chgData name="322010403006 Dinesh" userId="47798544afe15441" providerId="LiveId" clId="{4421E01E-571B-43B5-92BC-6990771A5A29}" dt="2023-08-31T15:58:12.205" v="44" actId="478"/>
          <ac:picMkLst>
            <pc:docMk/>
            <pc:sldMk cId="0" sldId="258"/>
            <ac:picMk id="9" creationId="{00000000-0000-0000-0000-000000000000}"/>
          </ac:picMkLst>
        </pc:picChg>
      </pc:sldChg>
      <pc:sldChg chg="delSp modSp del mod">
        <pc:chgData name="322010403006 Dinesh" userId="47798544afe15441" providerId="LiveId" clId="{4421E01E-571B-43B5-92BC-6990771A5A29}" dt="2023-08-31T15:59:59.318" v="68" actId="47"/>
        <pc:sldMkLst>
          <pc:docMk/>
          <pc:sldMk cId="0" sldId="259"/>
        </pc:sldMkLst>
        <pc:spChg chg="mod">
          <ac:chgData name="322010403006 Dinesh" userId="47798544afe15441" providerId="LiveId" clId="{4421E01E-571B-43B5-92BC-6990771A5A29}" dt="2023-08-31T15:59:25.758" v="60" actId="14100"/>
          <ac:spMkLst>
            <pc:docMk/>
            <pc:sldMk cId="0" sldId="259"/>
            <ac:spMk id="3" creationId="{00000000-0000-0000-0000-000000000000}"/>
          </ac:spMkLst>
        </pc:spChg>
        <pc:spChg chg="mod">
          <ac:chgData name="322010403006 Dinesh" userId="47798544afe15441" providerId="LiveId" clId="{4421E01E-571B-43B5-92BC-6990771A5A29}" dt="2023-08-31T15:59:25.758" v="60" actId="14100"/>
          <ac:spMkLst>
            <pc:docMk/>
            <pc:sldMk cId="0" sldId="259"/>
            <ac:spMk id="4" creationId="{00000000-0000-0000-0000-000000000000}"/>
          </ac:spMkLst>
        </pc:spChg>
        <pc:spChg chg="mod">
          <ac:chgData name="322010403006 Dinesh" userId="47798544afe15441" providerId="LiveId" clId="{4421E01E-571B-43B5-92BC-6990771A5A29}" dt="2023-08-31T15:59:25.758" v="60" actId="14100"/>
          <ac:spMkLst>
            <pc:docMk/>
            <pc:sldMk cId="0" sldId="259"/>
            <ac:spMk id="5" creationId="{00000000-0000-0000-0000-000000000000}"/>
          </ac:spMkLst>
        </pc:spChg>
        <pc:spChg chg="del">
          <ac:chgData name="322010403006 Dinesh" userId="47798544afe15441" providerId="LiveId" clId="{4421E01E-571B-43B5-92BC-6990771A5A29}" dt="2023-08-31T15:59:06.762" v="58" actId="478"/>
          <ac:spMkLst>
            <pc:docMk/>
            <pc:sldMk cId="0" sldId="259"/>
            <ac:spMk id="6" creationId="{00000000-0000-0000-0000-000000000000}"/>
          </ac:spMkLst>
        </pc:spChg>
        <pc:spChg chg="mod">
          <ac:chgData name="322010403006 Dinesh" userId="47798544afe15441" providerId="LiveId" clId="{4421E01E-571B-43B5-92BC-6990771A5A29}" dt="2023-08-31T15:59:25.758" v="60" actId="14100"/>
          <ac:spMkLst>
            <pc:docMk/>
            <pc:sldMk cId="0" sldId="259"/>
            <ac:spMk id="7" creationId="{00000000-0000-0000-0000-000000000000}"/>
          </ac:spMkLst>
        </pc:spChg>
        <pc:spChg chg="mod">
          <ac:chgData name="322010403006 Dinesh" userId="47798544afe15441" providerId="LiveId" clId="{4421E01E-571B-43B5-92BC-6990771A5A29}" dt="2023-08-31T15:59:25.758" v="60" actId="14100"/>
          <ac:spMkLst>
            <pc:docMk/>
            <pc:sldMk cId="0" sldId="259"/>
            <ac:spMk id="8" creationId="{00000000-0000-0000-0000-000000000000}"/>
          </ac:spMkLst>
        </pc:spChg>
        <pc:spChg chg="mod">
          <ac:chgData name="322010403006 Dinesh" userId="47798544afe15441" providerId="LiveId" clId="{4421E01E-571B-43B5-92BC-6990771A5A29}" dt="2023-08-31T15:59:25.758" v="60" actId="14100"/>
          <ac:spMkLst>
            <pc:docMk/>
            <pc:sldMk cId="0" sldId="259"/>
            <ac:spMk id="9" creationId="{00000000-0000-0000-0000-000000000000}"/>
          </ac:spMkLst>
        </pc:spChg>
        <pc:spChg chg="mod">
          <ac:chgData name="322010403006 Dinesh" userId="47798544afe15441" providerId="LiveId" clId="{4421E01E-571B-43B5-92BC-6990771A5A29}" dt="2023-08-31T15:59:25.758" v="60" actId="14100"/>
          <ac:spMkLst>
            <pc:docMk/>
            <pc:sldMk cId="0" sldId="259"/>
            <ac:spMk id="10" creationId="{00000000-0000-0000-0000-000000000000}"/>
          </ac:spMkLst>
        </pc:spChg>
        <pc:spChg chg="mod">
          <ac:chgData name="322010403006 Dinesh" userId="47798544afe15441" providerId="LiveId" clId="{4421E01E-571B-43B5-92BC-6990771A5A29}" dt="2023-08-31T15:59:38.114" v="61" actId="6549"/>
          <ac:spMkLst>
            <pc:docMk/>
            <pc:sldMk cId="0" sldId="259"/>
            <ac:spMk id="11" creationId="{00000000-0000-0000-0000-000000000000}"/>
          </ac:spMkLst>
        </pc:spChg>
        <pc:spChg chg="mod">
          <ac:chgData name="322010403006 Dinesh" userId="47798544afe15441" providerId="LiveId" clId="{4421E01E-571B-43B5-92BC-6990771A5A29}" dt="2023-08-31T15:59:41.146" v="62" actId="6549"/>
          <ac:spMkLst>
            <pc:docMk/>
            <pc:sldMk cId="0" sldId="259"/>
            <ac:spMk id="12" creationId="{00000000-0000-0000-0000-000000000000}"/>
          </ac:spMkLst>
        </pc:spChg>
        <pc:spChg chg="del mod">
          <ac:chgData name="322010403006 Dinesh" userId="47798544afe15441" providerId="LiveId" clId="{4421E01E-571B-43B5-92BC-6990771A5A29}" dt="2023-08-31T15:59:14.108" v="59" actId="478"/>
          <ac:spMkLst>
            <pc:docMk/>
            <pc:sldMk cId="0" sldId="259"/>
            <ac:spMk id="13" creationId="{00000000-0000-0000-0000-000000000000}"/>
          </ac:spMkLst>
        </pc:spChg>
        <pc:spChg chg="mod">
          <ac:chgData name="322010403006 Dinesh" userId="47798544afe15441" providerId="LiveId" clId="{4421E01E-571B-43B5-92BC-6990771A5A29}" dt="2023-08-31T15:59:25.758" v="60" actId="14100"/>
          <ac:spMkLst>
            <pc:docMk/>
            <pc:sldMk cId="0" sldId="259"/>
            <ac:spMk id="14" creationId="{00000000-0000-0000-0000-000000000000}"/>
          </ac:spMkLst>
        </pc:spChg>
        <pc:spChg chg="mod">
          <ac:chgData name="322010403006 Dinesh" userId="47798544afe15441" providerId="LiveId" clId="{4421E01E-571B-43B5-92BC-6990771A5A29}" dt="2023-08-31T15:59:56.426" v="67" actId="6549"/>
          <ac:spMkLst>
            <pc:docMk/>
            <pc:sldMk cId="0" sldId="259"/>
            <ac:spMk id="15" creationId="{00000000-0000-0000-0000-000000000000}"/>
          </ac:spMkLst>
        </pc:spChg>
        <pc:spChg chg="mod">
          <ac:chgData name="322010403006 Dinesh" userId="47798544afe15441" providerId="LiveId" clId="{4421E01E-571B-43B5-92BC-6990771A5A29}" dt="2023-08-31T15:59:53.420" v="66" actId="6549"/>
          <ac:spMkLst>
            <pc:docMk/>
            <pc:sldMk cId="0" sldId="259"/>
            <ac:spMk id="16" creationId="{00000000-0000-0000-0000-000000000000}"/>
          </ac:spMkLst>
        </pc:spChg>
        <pc:spChg chg="mod">
          <ac:chgData name="322010403006 Dinesh" userId="47798544afe15441" providerId="LiveId" clId="{4421E01E-571B-43B5-92BC-6990771A5A29}" dt="2023-08-31T15:59:50.494" v="65" actId="6549"/>
          <ac:spMkLst>
            <pc:docMk/>
            <pc:sldMk cId="0" sldId="259"/>
            <ac:spMk id="17" creationId="{00000000-0000-0000-0000-000000000000}"/>
          </ac:spMkLst>
        </pc:spChg>
        <pc:spChg chg="mod">
          <ac:chgData name="322010403006 Dinesh" userId="47798544afe15441" providerId="LiveId" clId="{4421E01E-571B-43B5-92BC-6990771A5A29}" dt="2023-08-31T15:59:47.603" v="64" actId="6549"/>
          <ac:spMkLst>
            <pc:docMk/>
            <pc:sldMk cId="0" sldId="259"/>
            <ac:spMk id="18" creationId="{00000000-0000-0000-0000-000000000000}"/>
          </ac:spMkLst>
        </pc:spChg>
        <pc:spChg chg="mod">
          <ac:chgData name="322010403006 Dinesh" userId="47798544afe15441" providerId="LiveId" clId="{4421E01E-571B-43B5-92BC-6990771A5A29}" dt="2023-08-31T15:59:44.514" v="63" actId="6549"/>
          <ac:spMkLst>
            <pc:docMk/>
            <pc:sldMk cId="0" sldId="259"/>
            <ac:spMk id="19" creationId="{00000000-0000-0000-0000-000000000000}"/>
          </ac:spMkLst>
        </pc:spChg>
        <pc:picChg chg="mod">
          <ac:chgData name="322010403006 Dinesh" userId="47798544afe15441" providerId="LiveId" clId="{4421E01E-571B-43B5-92BC-6990771A5A29}" dt="2023-08-31T15:59:25.758" v="60" actId="14100"/>
          <ac:picMkLst>
            <pc:docMk/>
            <pc:sldMk cId="0" sldId="259"/>
            <ac:picMk id="2" creationId="{00000000-0000-0000-0000-000000000000}"/>
          </ac:picMkLst>
        </pc:picChg>
        <pc:picChg chg="del">
          <ac:chgData name="322010403006 Dinesh" userId="47798544afe15441" providerId="LiveId" clId="{4421E01E-571B-43B5-92BC-6990771A5A29}" dt="2023-08-31T15:58:14.317" v="45" actId="478"/>
          <ac:picMkLst>
            <pc:docMk/>
            <pc:sldMk cId="0" sldId="259"/>
            <ac:picMk id="20" creationId="{00000000-0000-0000-0000-000000000000}"/>
          </ac:picMkLst>
        </pc:picChg>
      </pc:sldChg>
      <pc:sldChg chg="addSp delSp modSp mod">
        <pc:chgData name="322010403006 Dinesh" userId="47798544afe15441" providerId="LiveId" clId="{4421E01E-571B-43B5-92BC-6990771A5A29}" dt="2023-09-01T09:23:31.039" v="1062" actId="113"/>
        <pc:sldMkLst>
          <pc:docMk/>
          <pc:sldMk cId="0" sldId="260"/>
        </pc:sldMkLst>
        <pc:spChg chg="mod">
          <ac:chgData name="322010403006 Dinesh" userId="47798544afe15441" providerId="LiveId" clId="{4421E01E-571B-43B5-92BC-6990771A5A29}" dt="2023-09-01T09:23:31.039" v="1062" actId="113"/>
          <ac:spMkLst>
            <pc:docMk/>
            <pc:sldMk cId="0" sldId="260"/>
            <ac:spMk id="3" creationId="{00000000-0000-0000-0000-000000000000}"/>
          </ac:spMkLst>
        </pc:spChg>
        <pc:spChg chg="mod">
          <ac:chgData name="322010403006 Dinesh" userId="47798544afe15441" providerId="LiveId" clId="{4421E01E-571B-43B5-92BC-6990771A5A29}" dt="2023-08-31T16:00:03.498" v="72" actId="20577"/>
          <ac:spMkLst>
            <pc:docMk/>
            <pc:sldMk cId="0" sldId="260"/>
            <ac:spMk id="4" creationId="{00000000-0000-0000-0000-000000000000}"/>
          </ac:spMkLst>
        </pc:spChg>
        <pc:graphicFrameChg chg="add del mod modGraphic">
          <ac:chgData name="322010403006 Dinesh" userId="47798544afe15441" providerId="LiveId" clId="{4421E01E-571B-43B5-92BC-6990771A5A29}" dt="2023-08-31T16:09:12.330" v="98" actId="478"/>
          <ac:graphicFrameMkLst>
            <pc:docMk/>
            <pc:sldMk cId="0" sldId="260"/>
            <ac:graphicFrameMk id="9" creationId="{124ADFF8-1B45-FC3A-802B-03FAF571FB1F}"/>
          </ac:graphicFrameMkLst>
        </pc:graphicFrameChg>
        <pc:graphicFrameChg chg="add mod modGraphic">
          <ac:chgData name="322010403006 Dinesh" userId="47798544afe15441" providerId="LiveId" clId="{4421E01E-571B-43B5-92BC-6990771A5A29}" dt="2023-09-01T09:22:22.770" v="1035" actId="14100"/>
          <ac:graphicFrameMkLst>
            <pc:docMk/>
            <pc:sldMk cId="0" sldId="260"/>
            <ac:graphicFrameMk id="10" creationId="{0D001267-F254-4C56-A727-EBF9D5544678}"/>
          </ac:graphicFrameMkLst>
        </pc:graphicFrameChg>
        <pc:picChg chg="del">
          <ac:chgData name="322010403006 Dinesh" userId="47798544afe15441" providerId="LiveId" clId="{4421E01E-571B-43B5-92BC-6990771A5A29}" dt="2023-08-31T15:58:16.283" v="46" actId="478"/>
          <ac:picMkLst>
            <pc:docMk/>
            <pc:sldMk cId="0" sldId="260"/>
            <ac:picMk id="8" creationId="{00000000-0000-0000-0000-000000000000}"/>
          </ac:picMkLst>
        </pc:picChg>
      </pc:sldChg>
      <pc:sldChg chg="addSp delSp modSp mod">
        <pc:chgData name="322010403006 Dinesh" userId="47798544afe15441" providerId="LiveId" clId="{4421E01E-571B-43B5-92BC-6990771A5A29}" dt="2023-09-01T08:38:11.093" v="677" actId="20577"/>
        <pc:sldMkLst>
          <pc:docMk/>
          <pc:sldMk cId="0" sldId="261"/>
        </pc:sldMkLst>
        <pc:graphicFrameChg chg="add mod modGraphic">
          <ac:chgData name="322010403006 Dinesh" userId="47798544afe15441" providerId="LiveId" clId="{4421E01E-571B-43B5-92BC-6990771A5A29}" dt="2023-09-01T08:38:11.093" v="677" actId="20577"/>
          <ac:graphicFrameMkLst>
            <pc:docMk/>
            <pc:sldMk cId="0" sldId="261"/>
            <ac:graphicFrameMk id="6" creationId="{42ADB7B5-2B63-7FA9-291F-569258926A56}"/>
          </ac:graphicFrameMkLst>
        </pc:graphicFrameChg>
        <pc:picChg chg="del">
          <ac:chgData name="322010403006 Dinesh" userId="47798544afe15441" providerId="LiveId" clId="{4421E01E-571B-43B5-92BC-6990771A5A29}" dt="2023-08-31T15:58:17.902" v="47" actId="478"/>
          <ac:picMkLst>
            <pc:docMk/>
            <pc:sldMk cId="0" sldId="261"/>
            <ac:picMk id="5" creationId="{00000000-0000-0000-0000-000000000000}"/>
          </ac:picMkLst>
        </pc:picChg>
      </pc:sldChg>
      <pc:sldChg chg="del">
        <pc:chgData name="322010403006 Dinesh" userId="47798544afe15441" providerId="LiveId" clId="{4421E01E-571B-43B5-92BC-6990771A5A29}" dt="2023-08-31T15:56:04.104" v="23" actId="47"/>
        <pc:sldMkLst>
          <pc:docMk/>
          <pc:sldMk cId="0" sldId="262"/>
        </pc:sldMkLst>
      </pc:sldChg>
      <pc:sldChg chg="del">
        <pc:chgData name="322010403006 Dinesh" userId="47798544afe15441" providerId="LiveId" clId="{4421E01E-571B-43B5-92BC-6990771A5A29}" dt="2023-08-31T15:56:05.431" v="24" actId="47"/>
        <pc:sldMkLst>
          <pc:docMk/>
          <pc:sldMk cId="0" sldId="263"/>
        </pc:sldMkLst>
      </pc:sldChg>
      <pc:sldChg chg="del">
        <pc:chgData name="322010403006 Dinesh" userId="47798544afe15441" providerId="LiveId" clId="{4421E01E-571B-43B5-92BC-6990771A5A29}" dt="2023-08-31T15:56:06.094" v="25" actId="47"/>
        <pc:sldMkLst>
          <pc:docMk/>
          <pc:sldMk cId="0" sldId="264"/>
        </pc:sldMkLst>
      </pc:sldChg>
      <pc:sldChg chg="del">
        <pc:chgData name="322010403006 Dinesh" userId="47798544afe15441" providerId="LiveId" clId="{4421E01E-571B-43B5-92BC-6990771A5A29}" dt="2023-08-31T15:56:06.880" v="26" actId="47"/>
        <pc:sldMkLst>
          <pc:docMk/>
          <pc:sldMk cId="0" sldId="265"/>
        </pc:sldMkLst>
      </pc:sldChg>
      <pc:sldChg chg="delSp modSp mod">
        <pc:chgData name="322010403006 Dinesh" userId="47798544afe15441" providerId="LiveId" clId="{4421E01E-571B-43B5-92BC-6990771A5A29}" dt="2023-08-31T15:58:19.749" v="48" actId="478"/>
        <pc:sldMkLst>
          <pc:docMk/>
          <pc:sldMk cId="0" sldId="266"/>
        </pc:sldMkLst>
        <pc:spChg chg="mod">
          <ac:chgData name="322010403006 Dinesh" userId="47798544afe15441" providerId="LiveId" clId="{4421E01E-571B-43B5-92BC-6990771A5A29}" dt="2023-08-31T15:56:47.556" v="34" actId="20577"/>
          <ac:spMkLst>
            <pc:docMk/>
            <pc:sldMk cId="0" sldId="266"/>
            <ac:spMk id="4" creationId="{00000000-0000-0000-0000-000000000000}"/>
          </ac:spMkLst>
        </pc:spChg>
        <pc:picChg chg="mod">
          <ac:chgData name="322010403006 Dinesh" userId="47798544afe15441" providerId="LiveId" clId="{4421E01E-571B-43B5-92BC-6990771A5A29}" dt="2023-08-31T15:56:39.272" v="32" actId="1076"/>
          <ac:picMkLst>
            <pc:docMk/>
            <pc:sldMk cId="0" sldId="266"/>
            <ac:picMk id="5" creationId="{00000000-0000-0000-0000-000000000000}"/>
          </ac:picMkLst>
        </pc:picChg>
        <pc:picChg chg="del">
          <ac:chgData name="322010403006 Dinesh" userId="47798544afe15441" providerId="LiveId" clId="{4421E01E-571B-43B5-92BC-6990771A5A29}" dt="2023-08-31T15:58:19.749" v="48" actId="478"/>
          <ac:picMkLst>
            <pc:docMk/>
            <pc:sldMk cId="0" sldId="266"/>
            <ac:picMk id="6" creationId="{00000000-0000-0000-0000-000000000000}"/>
          </ac:picMkLst>
        </pc:picChg>
      </pc:sldChg>
      <pc:sldChg chg="delSp mod">
        <pc:chgData name="322010403006 Dinesh" userId="47798544afe15441" providerId="LiveId" clId="{4421E01E-571B-43B5-92BC-6990771A5A29}" dt="2023-08-31T15:58:21.692" v="49" actId="478"/>
        <pc:sldMkLst>
          <pc:docMk/>
          <pc:sldMk cId="0" sldId="267"/>
        </pc:sldMkLst>
        <pc:picChg chg="del">
          <ac:chgData name="322010403006 Dinesh" userId="47798544afe15441" providerId="LiveId" clId="{4421E01E-571B-43B5-92BC-6990771A5A29}" dt="2023-08-31T15:58:21.692" v="49" actId="478"/>
          <ac:picMkLst>
            <pc:docMk/>
            <pc:sldMk cId="0" sldId="267"/>
            <ac:picMk id="6" creationId="{00000000-0000-0000-0000-000000000000}"/>
          </ac:picMkLst>
        </pc:picChg>
      </pc:sldChg>
      <pc:sldChg chg="delSp mod">
        <pc:chgData name="322010403006 Dinesh" userId="47798544afe15441" providerId="LiveId" clId="{4421E01E-571B-43B5-92BC-6990771A5A29}" dt="2023-08-31T15:58:23.485" v="50" actId="478"/>
        <pc:sldMkLst>
          <pc:docMk/>
          <pc:sldMk cId="0" sldId="268"/>
        </pc:sldMkLst>
        <pc:picChg chg="del">
          <ac:chgData name="322010403006 Dinesh" userId="47798544afe15441" providerId="LiveId" clId="{4421E01E-571B-43B5-92BC-6990771A5A29}" dt="2023-08-31T15:58:23.485" v="50" actId="478"/>
          <ac:picMkLst>
            <pc:docMk/>
            <pc:sldMk cId="0" sldId="268"/>
            <ac:picMk id="6" creationId="{00000000-0000-0000-0000-000000000000}"/>
          </ac:picMkLst>
        </pc:picChg>
      </pc:sldChg>
      <pc:sldChg chg="delSp modSp mod">
        <pc:chgData name="322010403006 Dinesh" userId="47798544afe15441" providerId="LiveId" clId="{4421E01E-571B-43B5-92BC-6990771A5A29}" dt="2023-09-01T07:09:49.545" v="615" actId="12"/>
        <pc:sldMkLst>
          <pc:docMk/>
          <pc:sldMk cId="0" sldId="269"/>
        </pc:sldMkLst>
        <pc:spChg chg="mod">
          <ac:chgData name="322010403006 Dinesh" userId="47798544afe15441" providerId="LiveId" clId="{4421E01E-571B-43B5-92BC-6990771A5A29}" dt="2023-09-01T07:09:34.600" v="612" actId="12"/>
          <ac:spMkLst>
            <pc:docMk/>
            <pc:sldMk cId="0" sldId="269"/>
            <ac:spMk id="5" creationId="{00000000-0000-0000-0000-000000000000}"/>
          </ac:spMkLst>
        </pc:spChg>
        <pc:spChg chg="mod">
          <ac:chgData name="322010403006 Dinesh" userId="47798544afe15441" providerId="LiveId" clId="{4421E01E-571B-43B5-92BC-6990771A5A29}" dt="2023-09-01T07:09:39.720" v="613" actId="12"/>
          <ac:spMkLst>
            <pc:docMk/>
            <pc:sldMk cId="0" sldId="269"/>
            <ac:spMk id="6" creationId="{00000000-0000-0000-0000-000000000000}"/>
          </ac:spMkLst>
        </pc:spChg>
        <pc:spChg chg="mod">
          <ac:chgData name="322010403006 Dinesh" userId="47798544afe15441" providerId="LiveId" clId="{4421E01E-571B-43B5-92BC-6990771A5A29}" dt="2023-09-01T07:09:44.290" v="614" actId="12"/>
          <ac:spMkLst>
            <pc:docMk/>
            <pc:sldMk cId="0" sldId="269"/>
            <ac:spMk id="7" creationId="{00000000-0000-0000-0000-000000000000}"/>
          </ac:spMkLst>
        </pc:spChg>
        <pc:spChg chg="mod">
          <ac:chgData name="322010403006 Dinesh" userId="47798544afe15441" providerId="LiveId" clId="{4421E01E-571B-43B5-92BC-6990771A5A29}" dt="2023-09-01T07:09:49.545" v="615" actId="12"/>
          <ac:spMkLst>
            <pc:docMk/>
            <pc:sldMk cId="0" sldId="269"/>
            <ac:spMk id="8" creationId="{00000000-0000-0000-0000-000000000000}"/>
          </ac:spMkLst>
        </pc:spChg>
        <pc:picChg chg="del">
          <ac:chgData name="322010403006 Dinesh" userId="47798544afe15441" providerId="LiveId" clId="{4421E01E-571B-43B5-92BC-6990771A5A29}" dt="2023-08-31T15:58:25.014" v="51" actId="478"/>
          <ac:picMkLst>
            <pc:docMk/>
            <pc:sldMk cId="0" sldId="269"/>
            <ac:picMk id="10" creationId="{00000000-0000-0000-0000-000000000000}"/>
          </ac:picMkLst>
        </pc:picChg>
      </pc:sldChg>
      <pc:sldChg chg="delSp modSp mod">
        <pc:chgData name="322010403006 Dinesh" userId="47798544afe15441" providerId="LiveId" clId="{4421E01E-571B-43B5-92BC-6990771A5A29}" dt="2023-09-01T09:26:22.359" v="1151" actId="20577"/>
        <pc:sldMkLst>
          <pc:docMk/>
          <pc:sldMk cId="0" sldId="270"/>
        </pc:sldMkLst>
        <pc:spChg chg="mod">
          <ac:chgData name="322010403006 Dinesh" userId="47798544afe15441" providerId="LiveId" clId="{4421E01E-571B-43B5-92BC-6990771A5A29}" dt="2023-08-31T15:57:16.283" v="37" actId="1076"/>
          <ac:spMkLst>
            <pc:docMk/>
            <pc:sldMk cId="0" sldId="270"/>
            <ac:spMk id="3" creationId="{00000000-0000-0000-0000-000000000000}"/>
          </ac:spMkLst>
        </pc:spChg>
        <pc:spChg chg="mod">
          <ac:chgData name="322010403006 Dinesh" userId="47798544afe15441" providerId="LiveId" clId="{4421E01E-571B-43B5-92BC-6990771A5A29}" dt="2023-09-01T07:08:19.021" v="603" actId="12"/>
          <ac:spMkLst>
            <pc:docMk/>
            <pc:sldMk cId="0" sldId="270"/>
            <ac:spMk id="5" creationId="{00000000-0000-0000-0000-000000000000}"/>
          </ac:spMkLst>
        </pc:spChg>
        <pc:spChg chg="mod">
          <ac:chgData name="322010403006 Dinesh" userId="47798544afe15441" providerId="LiveId" clId="{4421E01E-571B-43B5-92BC-6990771A5A29}" dt="2023-09-01T07:08:24.904" v="604" actId="12"/>
          <ac:spMkLst>
            <pc:docMk/>
            <pc:sldMk cId="0" sldId="270"/>
            <ac:spMk id="6" creationId="{00000000-0000-0000-0000-000000000000}"/>
          </ac:spMkLst>
        </pc:spChg>
        <pc:spChg chg="mod">
          <ac:chgData name="322010403006 Dinesh" userId="47798544afe15441" providerId="LiveId" clId="{4421E01E-571B-43B5-92BC-6990771A5A29}" dt="2023-09-01T07:08:34.352" v="605" actId="12"/>
          <ac:spMkLst>
            <pc:docMk/>
            <pc:sldMk cId="0" sldId="270"/>
            <ac:spMk id="7" creationId="{00000000-0000-0000-0000-000000000000}"/>
          </ac:spMkLst>
        </pc:spChg>
        <pc:spChg chg="mod">
          <ac:chgData name="322010403006 Dinesh" userId="47798544afe15441" providerId="LiveId" clId="{4421E01E-571B-43B5-92BC-6990771A5A29}" dt="2023-09-01T07:08:42.970" v="607" actId="1076"/>
          <ac:spMkLst>
            <pc:docMk/>
            <pc:sldMk cId="0" sldId="270"/>
            <ac:spMk id="8" creationId="{00000000-0000-0000-0000-000000000000}"/>
          </ac:spMkLst>
        </pc:spChg>
        <pc:spChg chg="mod">
          <ac:chgData name="322010403006 Dinesh" userId="47798544afe15441" providerId="LiveId" clId="{4421E01E-571B-43B5-92BC-6990771A5A29}" dt="2023-09-01T07:08:48.104" v="608" actId="1076"/>
          <ac:spMkLst>
            <pc:docMk/>
            <pc:sldMk cId="0" sldId="270"/>
            <ac:spMk id="9" creationId="{00000000-0000-0000-0000-000000000000}"/>
          </ac:spMkLst>
        </pc:spChg>
        <pc:spChg chg="mod">
          <ac:chgData name="322010403006 Dinesh" userId="47798544afe15441" providerId="LiveId" clId="{4421E01E-571B-43B5-92BC-6990771A5A29}" dt="2023-09-01T07:09:01.814" v="609" actId="15"/>
          <ac:spMkLst>
            <pc:docMk/>
            <pc:sldMk cId="0" sldId="270"/>
            <ac:spMk id="10" creationId="{00000000-0000-0000-0000-000000000000}"/>
          </ac:spMkLst>
        </pc:spChg>
        <pc:spChg chg="mod">
          <ac:chgData name="322010403006 Dinesh" userId="47798544afe15441" providerId="LiveId" clId="{4421E01E-571B-43B5-92BC-6990771A5A29}" dt="2023-09-01T09:26:22.359" v="1151" actId="20577"/>
          <ac:spMkLst>
            <pc:docMk/>
            <pc:sldMk cId="0" sldId="270"/>
            <ac:spMk id="11" creationId="{00000000-0000-0000-0000-000000000000}"/>
          </ac:spMkLst>
        </pc:spChg>
        <pc:spChg chg="mod">
          <ac:chgData name="322010403006 Dinesh" userId="47798544afe15441" providerId="LiveId" clId="{4421E01E-571B-43B5-92BC-6990771A5A29}" dt="2023-09-01T09:25:53.005" v="1098"/>
          <ac:spMkLst>
            <pc:docMk/>
            <pc:sldMk cId="0" sldId="270"/>
            <ac:spMk id="12" creationId="{00000000-0000-0000-0000-000000000000}"/>
          </ac:spMkLst>
        </pc:spChg>
        <pc:picChg chg="del">
          <ac:chgData name="322010403006 Dinesh" userId="47798544afe15441" providerId="LiveId" clId="{4421E01E-571B-43B5-92BC-6990771A5A29}" dt="2023-08-31T15:58:26.427" v="52" actId="478"/>
          <ac:picMkLst>
            <pc:docMk/>
            <pc:sldMk cId="0" sldId="270"/>
            <ac:picMk id="13" creationId="{00000000-0000-0000-0000-000000000000}"/>
          </ac:picMkLst>
        </pc:picChg>
      </pc:sldChg>
      <pc:sldChg chg="delSp mod">
        <pc:chgData name="322010403006 Dinesh" userId="47798544afe15441" providerId="LiveId" clId="{4421E01E-571B-43B5-92BC-6990771A5A29}" dt="2023-08-31T15:58:28.731" v="53" actId="478"/>
        <pc:sldMkLst>
          <pc:docMk/>
          <pc:sldMk cId="0" sldId="271"/>
        </pc:sldMkLst>
        <pc:picChg chg="del">
          <ac:chgData name="322010403006 Dinesh" userId="47798544afe15441" providerId="LiveId" clId="{4421E01E-571B-43B5-92BC-6990771A5A29}" dt="2023-08-31T15:58:28.731" v="53" actId="478"/>
          <ac:picMkLst>
            <pc:docMk/>
            <pc:sldMk cId="0" sldId="271"/>
            <ac:picMk id="12" creationId="{00000000-0000-0000-0000-000000000000}"/>
          </ac:picMkLst>
        </pc:picChg>
      </pc:sldChg>
      <pc:sldChg chg="delSp modSp mod">
        <pc:chgData name="322010403006 Dinesh" userId="47798544afe15441" providerId="LiveId" clId="{4421E01E-571B-43B5-92BC-6990771A5A29}" dt="2023-08-31T15:58:30.359" v="54" actId="478"/>
        <pc:sldMkLst>
          <pc:docMk/>
          <pc:sldMk cId="0" sldId="272"/>
        </pc:sldMkLst>
        <pc:spChg chg="mod">
          <ac:chgData name="322010403006 Dinesh" userId="47798544afe15441" providerId="LiveId" clId="{4421E01E-571B-43B5-92BC-6990771A5A29}" dt="2023-08-31T15:54:09.639" v="12" actId="1076"/>
          <ac:spMkLst>
            <pc:docMk/>
            <pc:sldMk cId="0" sldId="272"/>
            <ac:spMk id="3" creationId="{00000000-0000-0000-0000-000000000000}"/>
          </ac:spMkLst>
        </pc:spChg>
        <pc:spChg chg="mod">
          <ac:chgData name="322010403006 Dinesh" userId="47798544afe15441" providerId="LiveId" clId="{4421E01E-571B-43B5-92BC-6990771A5A29}" dt="2023-08-31T15:53:13.696" v="4" actId="1076"/>
          <ac:spMkLst>
            <pc:docMk/>
            <pc:sldMk cId="0" sldId="272"/>
            <ac:spMk id="4" creationId="{00000000-0000-0000-0000-000000000000}"/>
          </ac:spMkLst>
        </pc:spChg>
        <pc:spChg chg="mod">
          <ac:chgData name="322010403006 Dinesh" userId="47798544afe15441" providerId="LiveId" clId="{4421E01E-571B-43B5-92BC-6990771A5A29}" dt="2023-08-31T15:54:35.859" v="14" actId="255"/>
          <ac:spMkLst>
            <pc:docMk/>
            <pc:sldMk cId="0" sldId="272"/>
            <ac:spMk id="5" creationId="{00000000-0000-0000-0000-000000000000}"/>
          </ac:spMkLst>
        </pc:spChg>
        <pc:spChg chg="mod">
          <ac:chgData name="322010403006 Dinesh" userId="47798544afe15441" providerId="LiveId" clId="{4421E01E-571B-43B5-92BC-6990771A5A29}" dt="2023-08-31T15:54:49.305" v="15" actId="255"/>
          <ac:spMkLst>
            <pc:docMk/>
            <pc:sldMk cId="0" sldId="272"/>
            <ac:spMk id="6" creationId="{00000000-0000-0000-0000-000000000000}"/>
          </ac:spMkLst>
        </pc:spChg>
        <pc:spChg chg="mod">
          <ac:chgData name="322010403006 Dinesh" userId="47798544afe15441" providerId="LiveId" clId="{4421E01E-571B-43B5-92BC-6990771A5A29}" dt="2023-08-31T15:55:01.716" v="16" actId="255"/>
          <ac:spMkLst>
            <pc:docMk/>
            <pc:sldMk cId="0" sldId="272"/>
            <ac:spMk id="7" creationId="{00000000-0000-0000-0000-000000000000}"/>
          </ac:spMkLst>
        </pc:spChg>
        <pc:spChg chg="mod">
          <ac:chgData name="322010403006 Dinesh" userId="47798544afe15441" providerId="LiveId" clId="{4421E01E-571B-43B5-92BC-6990771A5A29}" dt="2023-08-31T15:55:19.446" v="17" actId="255"/>
          <ac:spMkLst>
            <pc:docMk/>
            <pc:sldMk cId="0" sldId="272"/>
            <ac:spMk id="8" creationId="{00000000-0000-0000-0000-000000000000}"/>
          </ac:spMkLst>
        </pc:spChg>
        <pc:spChg chg="mod">
          <ac:chgData name="322010403006 Dinesh" userId="47798544afe15441" providerId="LiveId" clId="{4421E01E-571B-43B5-92BC-6990771A5A29}" dt="2023-08-31T15:55:38.732" v="21" actId="20577"/>
          <ac:spMkLst>
            <pc:docMk/>
            <pc:sldMk cId="0" sldId="272"/>
            <ac:spMk id="9" creationId="{00000000-0000-0000-0000-000000000000}"/>
          </ac:spMkLst>
        </pc:spChg>
        <pc:spChg chg="mod">
          <ac:chgData name="322010403006 Dinesh" userId="47798544afe15441" providerId="LiveId" clId="{4421E01E-571B-43B5-92BC-6990771A5A29}" dt="2023-08-31T15:55:45.858" v="22" actId="255"/>
          <ac:spMkLst>
            <pc:docMk/>
            <pc:sldMk cId="0" sldId="272"/>
            <ac:spMk id="10" creationId="{00000000-0000-0000-0000-000000000000}"/>
          </ac:spMkLst>
        </pc:spChg>
        <pc:picChg chg="del">
          <ac:chgData name="322010403006 Dinesh" userId="47798544afe15441" providerId="LiveId" clId="{4421E01E-571B-43B5-92BC-6990771A5A29}" dt="2023-08-31T15:58:30.359" v="54" actId="478"/>
          <ac:picMkLst>
            <pc:docMk/>
            <pc:sldMk cId="0" sldId="272"/>
            <ac:picMk id="13" creationId="{00000000-0000-0000-0000-000000000000}"/>
          </ac:picMkLst>
        </pc:picChg>
      </pc:sldChg>
      <pc:sldChg chg="delSp mod">
        <pc:chgData name="322010403006 Dinesh" userId="47798544afe15441" providerId="LiveId" clId="{4421E01E-571B-43B5-92BC-6990771A5A29}" dt="2023-08-31T15:58:32.062" v="55" actId="478"/>
        <pc:sldMkLst>
          <pc:docMk/>
          <pc:sldMk cId="0" sldId="273"/>
        </pc:sldMkLst>
        <pc:picChg chg="del">
          <ac:chgData name="322010403006 Dinesh" userId="47798544afe15441" providerId="LiveId" clId="{4421E01E-571B-43B5-92BC-6990771A5A29}" dt="2023-08-31T15:58:32.062" v="55" actId="478"/>
          <ac:picMkLst>
            <pc:docMk/>
            <pc:sldMk cId="0" sldId="273"/>
            <ac:picMk id="10" creationId="{00000000-0000-0000-0000-000000000000}"/>
          </ac:picMkLst>
        </pc:picChg>
      </pc:sldChg>
      <pc:sldChg chg="delSp mod">
        <pc:chgData name="322010403006 Dinesh" userId="47798544afe15441" providerId="LiveId" clId="{4421E01E-571B-43B5-92BC-6990771A5A29}" dt="2023-08-31T15:58:34.004" v="56" actId="478"/>
        <pc:sldMkLst>
          <pc:docMk/>
          <pc:sldMk cId="0" sldId="274"/>
        </pc:sldMkLst>
        <pc:picChg chg="del">
          <ac:chgData name="322010403006 Dinesh" userId="47798544afe15441" providerId="LiveId" clId="{4421E01E-571B-43B5-92BC-6990771A5A29}" dt="2023-08-31T15:58:34.004" v="56" actId="478"/>
          <ac:picMkLst>
            <pc:docMk/>
            <pc:sldMk cId="0" sldId="274"/>
            <ac:picMk id="6" creationId="{00000000-0000-0000-0000-000000000000}"/>
          </ac:picMkLst>
        </pc:picChg>
      </pc:sldChg>
      <pc:sldChg chg="addSp modSp add mod">
        <pc:chgData name="322010403006 Dinesh" userId="47798544afe15441" providerId="LiveId" clId="{4421E01E-571B-43B5-92BC-6990771A5A29}" dt="2023-09-01T07:14:18.246" v="669" actId="113"/>
        <pc:sldMkLst>
          <pc:docMk/>
          <pc:sldMk cId="726728542" sldId="275"/>
        </pc:sldMkLst>
        <pc:graphicFrameChg chg="add mod modGraphic">
          <ac:chgData name="322010403006 Dinesh" userId="47798544afe15441" providerId="LiveId" clId="{4421E01E-571B-43B5-92BC-6990771A5A29}" dt="2023-09-01T07:14:18.246" v="669" actId="113"/>
          <ac:graphicFrameMkLst>
            <pc:docMk/>
            <pc:sldMk cId="726728542" sldId="275"/>
            <ac:graphicFrameMk id="5" creationId="{35725AF8-359C-9598-2469-03D35CA3AFD1}"/>
          </ac:graphicFrameMkLst>
        </pc:graphicFrameChg>
      </pc:sldChg>
      <pc:sldChg chg="add">
        <pc:chgData name="322010403006 Dinesh" userId="47798544afe15441" providerId="LiveId" clId="{4421E01E-571B-43B5-92BC-6990771A5A29}" dt="2023-09-01T08:59:14.260" v="698" actId="2890"/>
        <pc:sldMkLst>
          <pc:docMk/>
          <pc:sldMk cId="1277546591" sldId="276"/>
        </pc:sldMkLst>
      </pc:sldChg>
      <pc:sldChg chg="add del">
        <pc:chgData name="322010403006 Dinesh" userId="47798544afe15441" providerId="LiveId" clId="{4421E01E-571B-43B5-92BC-6990771A5A29}" dt="2023-09-01T07:15:01.434" v="676" actId="47"/>
        <pc:sldMkLst>
          <pc:docMk/>
          <pc:sldMk cId="2530882654" sldId="276"/>
        </pc:sldMkLst>
      </pc:sldChg>
      <pc:sldChg chg="addSp modSp new mod">
        <pc:chgData name="322010403006 Dinesh" userId="47798544afe15441" providerId="LiveId" clId="{4421E01E-571B-43B5-92BC-6990771A5A29}" dt="2023-09-01T09:21:57.324" v="1030" actId="1076"/>
        <pc:sldMkLst>
          <pc:docMk/>
          <pc:sldMk cId="1591411710" sldId="277"/>
        </pc:sldMkLst>
        <pc:spChg chg="add mod">
          <ac:chgData name="322010403006 Dinesh" userId="47798544afe15441" providerId="LiveId" clId="{4421E01E-571B-43B5-92BC-6990771A5A29}" dt="2023-09-01T09:21:57.324" v="1030" actId="1076"/>
          <ac:spMkLst>
            <pc:docMk/>
            <pc:sldMk cId="1591411710" sldId="277"/>
            <ac:spMk id="3" creationId="{F997EE8D-7EDE-1DB7-47CA-61CBC31913F7}"/>
          </ac:spMkLst>
        </pc:spChg>
        <pc:spChg chg="add mod">
          <ac:chgData name="322010403006 Dinesh" userId="47798544afe15441" providerId="LiveId" clId="{4421E01E-571B-43B5-92BC-6990771A5A29}" dt="2023-09-01T09:19:39.178" v="793" actId="255"/>
          <ac:spMkLst>
            <pc:docMk/>
            <pc:sldMk cId="1591411710" sldId="277"/>
            <ac:spMk id="4" creationId="{BEE89449-2EE5-5075-AE9A-BADA3933A4E4}"/>
          </ac:spMkLst>
        </pc:spChg>
        <pc:spChg chg="add mod">
          <ac:chgData name="322010403006 Dinesh" userId="47798544afe15441" providerId="LiveId" clId="{4421E01E-571B-43B5-92BC-6990771A5A29}" dt="2023-09-01T09:21:04.373" v="806" actId="14100"/>
          <ac:spMkLst>
            <pc:docMk/>
            <pc:sldMk cId="1591411710" sldId="277"/>
            <ac:spMk id="5" creationId="{2CBB8DA2-8817-527B-2C39-AC0D29800C67}"/>
          </ac:spMkLst>
        </pc:spChg>
        <pc:spChg chg="add mod">
          <ac:chgData name="322010403006 Dinesh" userId="47798544afe15441" providerId="LiveId" clId="{4421E01E-571B-43B5-92BC-6990771A5A29}" dt="2023-09-01T09:21:55.512" v="1029" actId="20577"/>
          <ac:spMkLst>
            <pc:docMk/>
            <pc:sldMk cId="1591411710" sldId="277"/>
            <ac:spMk id="6" creationId="{D8C81F77-D0D8-0A0F-7379-0D6D4B98F20E}"/>
          </ac:spMkLst>
        </pc:spChg>
        <pc:picChg chg="add mod">
          <ac:chgData name="322010403006 Dinesh" userId="47798544afe15441" providerId="LiveId" clId="{4421E01E-571B-43B5-92BC-6990771A5A29}" dt="2023-09-01T09:03:09.357" v="726" actId="962"/>
          <ac:picMkLst>
            <pc:docMk/>
            <pc:sldMk cId="1591411710" sldId="277"/>
            <ac:picMk id="2" creationId="{031D3694-21B0-8147-2278-4CBA436D6C83}"/>
          </ac:picMkLst>
        </pc:picChg>
        <pc:picChg chg="add mod">
          <ac:chgData name="322010403006 Dinesh" userId="47798544afe15441" providerId="LiveId" clId="{4421E01E-571B-43B5-92BC-6990771A5A29}" dt="2023-09-01T09:21:14.927" v="810" actId="1076"/>
          <ac:picMkLst>
            <pc:docMk/>
            <pc:sldMk cId="1591411710" sldId="277"/>
            <ac:picMk id="7" creationId="{62B03C35-C984-7A18-C026-64A72B3C5B19}"/>
          </ac:picMkLst>
        </pc:pic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3-10-14T18:36:43.590" idx="2">
    <p:pos x="10" y="10"/>
    <p:text/>
    <p:extLst>
      <p:ext uri="{C676402C-5697-4E1C-873F-D02D1690AC5C}">
        <p15:threadingInfo xmlns:p15="http://schemas.microsoft.com/office/powerpoint/2012/main" timeZoneBias="-33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3-10-17T20:39:33.326" idx="3">
    <p:pos x="10" y="10"/>
    <p:text/>
    <p:extLst>
      <p:ext uri="{C676402C-5697-4E1C-873F-D02D1690AC5C}">
        <p15:threadingInfo xmlns:p15="http://schemas.microsoft.com/office/powerpoint/2012/main" timeZoneBias="-330"/>
      </p:ext>
    </p:extLst>
  </p:cm>
</p:cmLst>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791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815738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2250993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0448279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0489051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3489761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6684000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2203773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494988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39120934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31030581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5991203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7578480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41586956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36735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hyperlink" Target="https://www.enisa.europa.eu/publications/mobile-payments-security/at_download/fullReport" TargetMode="External"/><Relationship Id="rId4" Type="http://schemas.openxmlformats.org/officeDocument/2006/relationships/hyperlink" Target="https://qz.com/india/1746910/cashless-payments-growing-faster-in-india-than-almost-anywhere-else/"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comments" Target="../comments/commen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031D3694-21B0-8147-2278-4CBA436D6C83}"/>
              </a:ext>
            </a:extLst>
          </p:cNvPr>
          <p:cNvPicPr>
            <a:picLocks noChangeAspect="1"/>
          </p:cNvPicPr>
          <p:nvPr/>
        </p:nvPicPr>
        <p:blipFill>
          <a:blip r:embed="rId2"/>
          <a:stretch>
            <a:fillRect/>
          </a:stretch>
        </p:blipFill>
        <p:spPr>
          <a:xfrm>
            <a:off x="0" y="0"/>
            <a:ext cx="14630400" cy="8231139"/>
          </a:xfrm>
          <a:prstGeom prst="rect">
            <a:avLst/>
          </a:prstGeom>
        </p:spPr>
      </p:pic>
      <p:sp>
        <p:nvSpPr>
          <p:cNvPr id="3" name="Shape 0">
            <a:extLst>
              <a:ext uri="{FF2B5EF4-FFF2-40B4-BE49-F238E27FC236}">
                <a16:creationId xmlns:a16="http://schemas.microsoft.com/office/drawing/2014/main" id="{F997EE8D-7EDE-1DB7-47CA-61CBC31913F7}"/>
              </a:ext>
            </a:extLst>
          </p:cNvPr>
          <p:cNvSpPr/>
          <p:nvPr/>
        </p:nvSpPr>
        <p:spPr>
          <a:xfrm>
            <a:off x="0" y="-89210"/>
            <a:ext cx="14630400" cy="8141929"/>
          </a:xfrm>
          <a:prstGeom prst="rect">
            <a:avLst/>
          </a:prstGeom>
          <a:solidFill>
            <a:srgbClr val="FFFFFF">
              <a:alpha val="75000"/>
            </a:srgbClr>
          </a:solidFill>
          <a:ln w="13811">
            <a:solidFill>
              <a:srgbClr val="FFFFFF">
                <a:alpha val="64000"/>
              </a:srgbClr>
            </a:solidFill>
            <a:prstDash val="solid"/>
          </a:ln>
        </p:spPr>
        <p:txBody>
          <a:bodyPr/>
          <a:lstStyle/>
          <a:p>
            <a:pPr>
              <a:lnSpc>
                <a:spcPts val="5468"/>
              </a:lnSpc>
            </a:pPr>
            <a:endParaRPr lang="en-US" sz="3200" dirty="0">
              <a:latin typeface="Arial Black" panose="020B0A04020102020204" pitchFamily="34" charset="0"/>
            </a:endParaRPr>
          </a:p>
        </p:txBody>
      </p:sp>
      <p:sp>
        <p:nvSpPr>
          <p:cNvPr id="4" name="Title 1">
            <a:extLst>
              <a:ext uri="{FF2B5EF4-FFF2-40B4-BE49-F238E27FC236}">
                <a16:creationId xmlns:a16="http://schemas.microsoft.com/office/drawing/2014/main" id="{BEE89449-2EE5-5075-AE9A-BADA3933A4E4}"/>
              </a:ext>
            </a:extLst>
          </p:cNvPr>
          <p:cNvSpPr txBox="1">
            <a:spLocks/>
          </p:cNvSpPr>
          <p:nvPr/>
        </p:nvSpPr>
        <p:spPr>
          <a:xfrm>
            <a:off x="1145042" y="471696"/>
            <a:ext cx="10594566" cy="1332412"/>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5468"/>
              </a:lnSpc>
            </a:pPr>
            <a:r>
              <a:rPr lang="en-US" b="1" dirty="0">
                <a:solidFill>
                  <a:srgbClr val="000000"/>
                </a:solidFill>
                <a:latin typeface="Arial Black" panose="020B0A04020102020204" pitchFamily="34" charset="0"/>
                <a:ea typeface="p22-mackinac-pro" pitchFamily="34" charset="-122"/>
                <a:cs typeface="p22-mackinac-pro" pitchFamily="34" charset="-120"/>
              </a:rPr>
              <a:t> </a:t>
            </a:r>
            <a:r>
              <a:rPr lang="en-US" b="1" dirty="0">
                <a:solidFill>
                  <a:srgbClr val="000000"/>
                </a:solidFill>
                <a:latin typeface="Mackinac"/>
                <a:ea typeface="Microsoft YaHei" panose="020B0503020204020204" pitchFamily="34" charset="-122"/>
                <a:cs typeface="p22-mackinac-pro" pitchFamily="34" charset="-120"/>
              </a:rPr>
              <a:t>Facial recognition using LBPH Algorithm </a:t>
            </a:r>
            <a:br>
              <a:rPr lang="en-US" b="1" dirty="0">
                <a:solidFill>
                  <a:srgbClr val="000000"/>
                </a:solidFill>
                <a:latin typeface="Mackinac"/>
                <a:ea typeface="Microsoft YaHei" panose="020B0503020204020204" pitchFamily="34" charset="-122"/>
                <a:cs typeface="p22-mackinac-pro" pitchFamily="34" charset="-120"/>
              </a:rPr>
            </a:br>
            <a:r>
              <a:rPr lang="en-US" b="1" dirty="0">
                <a:solidFill>
                  <a:srgbClr val="000000"/>
                </a:solidFill>
                <a:latin typeface="Mackinac"/>
                <a:ea typeface="Microsoft YaHei" panose="020B0503020204020204" pitchFamily="34" charset="-122"/>
                <a:cs typeface="p22-mackinac-pro" pitchFamily="34" charset="-120"/>
              </a:rPr>
              <a:t>-for Digital payments</a:t>
            </a:r>
            <a:br>
              <a:rPr lang="en-US" dirty="0">
                <a:latin typeface="Microsoft YaHei" panose="020B0503020204020204" pitchFamily="34" charset="-122"/>
                <a:ea typeface="Microsoft YaHei" panose="020B0503020204020204" pitchFamily="34" charset="-122"/>
              </a:rPr>
            </a:br>
            <a:br>
              <a:rPr lang="en-US" dirty="0">
                <a:latin typeface="Microsoft YaHei" panose="020B0503020204020204" pitchFamily="34" charset="-122"/>
                <a:ea typeface="Microsoft YaHei" panose="020B0503020204020204" pitchFamily="34" charset="-122"/>
              </a:rPr>
            </a:br>
            <a:endParaRPr lang="en-IN" dirty="0"/>
          </a:p>
        </p:txBody>
      </p:sp>
      <p:sp>
        <p:nvSpPr>
          <p:cNvPr id="5" name="Content Placeholder 2">
            <a:extLst>
              <a:ext uri="{FF2B5EF4-FFF2-40B4-BE49-F238E27FC236}">
                <a16:creationId xmlns:a16="http://schemas.microsoft.com/office/drawing/2014/main" id="{2CBB8DA2-8817-527B-2C39-AC0D29800C67}"/>
              </a:ext>
            </a:extLst>
          </p:cNvPr>
          <p:cNvSpPr txBox="1">
            <a:spLocks/>
          </p:cNvSpPr>
          <p:nvPr/>
        </p:nvSpPr>
        <p:spPr>
          <a:xfrm>
            <a:off x="3724507" y="2115439"/>
            <a:ext cx="6378498" cy="1403567"/>
          </a:xfrm>
          <a:prstGeom prst="rect">
            <a:avLst/>
          </a:prstGeom>
        </p:spPr>
        <p:txBody>
          <a:bodyPr>
            <a:normAutofit fontScale="70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IN" dirty="0" err="1"/>
              <a:t>Dept.of</a:t>
            </a:r>
            <a:r>
              <a:rPr lang="en-IN" dirty="0"/>
              <a:t> ECE</a:t>
            </a:r>
          </a:p>
          <a:p>
            <a:pPr marL="0" indent="0" algn="ctr">
              <a:buFont typeface="Arial" pitchFamily="34" charset="0"/>
              <a:buNone/>
            </a:pPr>
            <a:r>
              <a:rPr lang="en-IN" sz="3400" b="1" dirty="0"/>
              <a:t>GITAM School of Technology</a:t>
            </a:r>
          </a:p>
          <a:p>
            <a:pPr marL="0" indent="0" algn="ctr">
              <a:buFont typeface="Arial" pitchFamily="34" charset="0"/>
              <a:buNone/>
            </a:pPr>
            <a:r>
              <a:rPr lang="en-IN" dirty="0"/>
              <a:t>GITAM ,Bangaluru-561203</a:t>
            </a:r>
          </a:p>
          <a:p>
            <a:pPr marL="0" indent="0" algn="ctr">
              <a:buFont typeface="Arial" pitchFamily="34" charset="0"/>
              <a:buNone/>
            </a:pPr>
            <a:r>
              <a:rPr lang="en-IN" sz="2300" dirty="0"/>
              <a:t>(DEEMED TO BE UNIVERSITY)</a:t>
            </a:r>
          </a:p>
        </p:txBody>
      </p:sp>
      <p:sp>
        <p:nvSpPr>
          <p:cNvPr id="6" name="Text Placeholder 3">
            <a:extLst>
              <a:ext uri="{FF2B5EF4-FFF2-40B4-BE49-F238E27FC236}">
                <a16:creationId xmlns:a16="http://schemas.microsoft.com/office/drawing/2014/main" id="{D8C81F77-D0D8-0A0F-7379-0D6D4B98F20E}"/>
              </a:ext>
            </a:extLst>
          </p:cNvPr>
          <p:cNvSpPr txBox="1">
            <a:spLocks/>
          </p:cNvSpPr>
          <p:nvPr/>
        </p:nvSpPr>
        <p:spPr>
          <a:xfrm>
            <a:off x="178420" y="6155473"/>
            <a:ext cx="14061687" cy="1663067"/>
          </a:xfrm>
          <a:prstGeom prst="rect">
            <a:avLst/>
          </a:prstGeom>
        </p:spPr>
        <p:txBody>
          <a:bodyPr>
            <a:normAutofit fontScale="85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IN" dirty="0"/>
              <a:t>322010403006  Kodidela Dinesh Naidu</a:t>
            </a:r>
          </a:p>
          <a:p>
            <a:r>
              <a:rPr lang="en-IN" dirty="0"/>
              <a:t>322010403031  </a:t>
            </a:r>
            <a:r>
              <a:rPr lang="en-IN" dirty="0" err="1"/>
              <a:t>Boksam</a:t>
            </a:r>
            <a:r>
              <a:rPr lang="en-IN" dirty="0"/>
              <a:t> </a:t>
            </a:r>
            <a:r>
              <a:rPr lang="en-IN" dirty="0" err="1"/>
              <a:t>Nithin</a:t>
            </a:r>
            <a:r>
              <a:rPr lang="en-IN" dirty="0"/>
              <a:t> Varma</a:t>
            </a:r>
          </a:p>
          <a:p>
            <a:r>
              <a:rPr lang="en-IN" dirty="0"/>
              <a:t>322010402033 Mange </a:t>
            </a:r>
            <a:r>
              <a:rPr lang="en-IN" dirty="0" err="1"/>
              <a:t>Amith</a:t>
            </a:r>
            <a:r>
              <a:rPr lang="en-IN" dirty="0"/>
              <a:t> Das                                                                             Guided By:                                                                                                                                                                                                                                322010402004 </a:t>
            </a:r>
            <a:r>
              <a:rPr lang="en-IN" dirty="0" err="1"/>
              <a:t>R.Nikhil</a:t>
            </a:r>
            <a:r>
              <a:rPr lang="en-IN" dirty="0"/>
              <a:t> Kumar                                                                                  DR </a:t>
            </a:r>
            <a:r>
              <a:rPr lang="en-IN" dirty="0" err="1"/>
              <a:t>Ramesha</a:t>
            </a:r>
            <a:r>
              <a:rPr lang="en-IN" dirty="0"/>
              <a:t> M</a:t>
            </a:r>
          </a:p>
        </p:txBody>
      </p:sp>
      <p:pic>
        <p:nvPicPr>
          <p:cNvPr id="7" name="Picture 2" descr="GITAM University Image">
            <a:extLst>
              <a:ext uri="{FF2B5EF4-FFF2-40B4-BE49-F238E27FC236}">
                <a16:creationId xmlns:a16="http://schemas.microsoft.com/office/drawing/2014/main" id="{62B03C35-C984-7A18-C026-64A72B3C5B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6332" y="3443789"/>
            <a:ext cx="2378051" cy="2378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1411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1228696" y="1063109"/>
            <a:ext cx="961644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STEP 1:-</a:t>
            </a:r>
          </a:p>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Work flow of a diagram</a:t>
            </a:r>
          </a:p>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 of a camera:</a:t>
            </a:r>
            <a:endParaRPr lang="en-US" sz="4374" dirty="0"/>
          </a:p>
        </p:txBody>
      </p:sp>
      <p:pic>
        <p:nvPicPr>
          <p:cNvPr id="5" name="Image 1" descr="preencoded.png"/>
          <p:cNvPicPr>
            <a:picLocks noChangeAspect="1"/>
          </p:cNvPicPr>
          <p:nvPr/>
        </p:nvPicPr>
        <p:blipFill>
          <a:blip r:embed="rId4"/>
          <a:stretch>
            <a:fillRect/>
          </a:stretch>
        </p:blipFill>
        <p:spPr>
          <a:xfrm>
            <a:off x="8565932" y="376481"/>
            <a:ext cx="4226456" cy="7409732"/>
          </a:xfrm>
          <a:prstGeom prst="rect">
            <a:avLst/>
          </a:prstGeom>
        </p:spPr>
      </p:pic>
    </p:spTree>
    <p:extLst>
      <p:ext uri="{BB962C8B-B14F-4D97-AF65-F5344CB8AC3E}">
        <p14:creationId xmlns:p14="http://schemas.microsoft.com/office/powerpoint/2010/main" val="2769925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2302"/>
            <a:ext cx="14630400" cy="8230314"/>
          </a:xfrm>
          <a:prstGeom prst="rect">
            <a:avLst/>
          </a:prstGeom>
          <a:solidFill>
            <a:srgbClr val="FFFFFF">
              <a:alpha val="75000"/>
            </a:srgbClr>
          </a:solidFill>
          <a:ln w="10120">
            <a:solidFill>
              <a:srgbClr val="FFFFFF">
                <a:alpha val="64000"/>
              </a:srgbClr>
            </a:solidFill>
            <a:prstDash val="solid"/>
          </a:ln>
        </p:spPr>
        <p:txBody>
          <a:bodyPr/>
          <a:lstStyle/>
          <a:p>
            <a:endParaRPr lang="en-IN"/>
          </a:p>
        </p:txBody>
      </p:sp>
      <p:sp>
        <p:nvSpPr>
          <p:cNvPr id="4" name="Text 1"/>
          <p:cNvSpPr/>
          <p:nvPr/>
        </p:nvSpPr>
        <p:spPr>
          <a:xfrm>
            <a:off x="924910" y="1090106"/>
            <a:ext cx="7293539" cy="509349"/>
          </a:xfrm>
          <a:prstGeom prst="rect">
            <a:avLst/>
          </a:prstGeom>
          <a:noFill/>
          <a:ln/>
        </p:spPr>
        <p:txBody>
          <a:bodyPr wrap="none" rtlCol="0" anchor="t"/>
          <a:lstStyle/>
          <a:p>
            <a:pPr marL="0" indent="0">
              <a:lnSpc>
                <a:spcPts val="4011"/>
              </a:lnSpc>
              <a:buNone/>
            </a:pPr>
            <a:r>
              <a:rPr lang="en-US" sz="4800" b="1" dirty="0">
                <a:solidFill>
                  <a:srgbClr val="000000"/>
                </a:solidFill>
                <a:latin typeface="p22-mackinac-pro" pitchFamily="34" charset="0"/>
                <a:ea typeface="p22-mackinac-pro" pitchFamily="34" charset="-122"/>
              </a:rPr>
              <a:t>STEP 2 :- </a:t>
            </a:r>
          </a:p>
          <a:p>
            <a:pPr marL="0" indent="0">
              <a:lnSpc>
                <a:spcPts val="4011"/>
              </a:lnSpc>
              <a:buNone/>
            </a:pPr>
            <a:endParaRPr lang="en-US" sz="4800" b="1" dirty="0">
              <a:solidFill>
                <a:srgbClr val="000000"/>
              </a:solidFill>
              <a:latin typeface="p22-mackinac-pro" pitchFamily="34" charset="0"/>
              <a:ea typeface="p22-mackinac-pro" pitchFamily="34" charset="-122"/>
            </a:endParaRPr>
          </a:p>
          <a:p>
            <a:pPr marL="0" indent="0">
              <a:lnSpc>
                <a:spcPts val="4011"/>
              </a:lnSpc>
              <a:buNone/>
            </a:pPr>
            <a:r>
              <a:rPr lang="en-US" sz="6600" b="1" dirty="0">
                <a:solidFill>
                  <a:srgbClr val="000000"/>
                </a:solidFill>
                <a:latin typeface="p22-mackinac-pro" pitchFamily="34" charset="0"/>
                <a:ea typeface="p22-mackinac-pro" pitchFamily="34" charset="-122"/>
              </a:rPr>
              <a:t>FACE DETECTION</a:t>
            </a:r>
            <a:endParaRPr lang="en-US" sz="6600" dirty="0"/>
          </a:p>
        </p:txBody>
      </p:sp>
      <p:sp>
        <p:nvSpPr>
          <p:cNvPr id="5" name="Text 2"/>
          <p:cNvSpPr/>
          <p:nvPr/>
        </p:nvSpPr>
        <p:spPr>
          <a:xfrm>
            <a:off x="1103330" y="3431783"/>
            <a:ext cx="10262084" cy="1303734"/>
          </a:xfrm>
          <a:prstGeom prst="rect">
            <a:avLst/>
          </a:prstGeom>
          <a:noFill/>
          <a:ln/>
        </p:spPr>
        <p:txBody>
          <a:bodyPr wrap="square" rtlCol="0" anchor="t"/>
          <a:lstStyle/>
          <a:p>
            <a:pPr marL="0" indent="0">
              <a:lnSpc>
                <a:spcPts val="2054"/>
              </a:lnSpc>
              <a:buNone/>
            </a:pPr>
            <a:r>
              <a:rPr lang="en-US" sz="2400" dirty="0"/>
              <a:t>We have utilized OpenCV which presents a</a:t>
            </a:r>
            <a:r>
              <a:rPr lang="en-US" sz="2400" dirty="0">
                <a:solidFill>
                  <a:schemeClr val="accent2"/>
                </a:solidFill>
              </a:rPr>
              <a:t>  HAAR CASCADE CLASSIFIER</a:t>
            </a:r>
            <a:r>
              <a:rPr lang="en-US" sz="2400" dirty="0"/>
              <a:t>,</a:t>
            </a:r>
          </a:p>
          <a:p>
            <a:pPr marL="0" indent="0">
              <a:lnSpc>
                <a:spcPts val="2054"/>
              </a:lnSpc>
              <a:buNone/>
            </a:pPr>
            <a:endParaRPr lang="en-US" sz="2400" dirty="0"/>
          </a:p>
          <a:p>
            <a:pPr marL="0" indent="0">
              <a:lnSpc>
                <a:spcPts val="2054"/>
              </a:lnSpc>
              <a:buNone/>
            </a:pPr>
            <a:r>
              <a:rPr lang="en-US" sz="2400" dirty="0"/>
              <a:t> which is utilized for face discovery. The </a:t>
            </a:r>
            <a:r>
              <a:rPr lang="en-US" sz="2400" dirty="0" err="1"/>
              <a:t>Haar</a:t>
            </a:r>
            <a:r>
              <a:rPr lang="en-US" sz="2400" dirty="0"/>
              <a:t> cascade classifier utilizes</a:t>
            </a:r>
          </a:p>
          <a:p>
            <a:pPr marL="0" indent="0">
              <a:lnSpc>
                <a:spcPts val="2054"/>
              </a:lnSpc>
              <a:buNone/>
            </a:pPr>
            <a:endParaRPr lang="en-US" sz="2400" dirty="0"/>
          </a:p>
          <a:p>
            <a:pPr marL="0" indent="0">
              <a:lnSpc>
                <a:spcPts val="2054"/>
              </a:lnSpc>
              <a:buNone/>
            </a:pPr>
            <a:r>
              <a:rPr lang="en-US" sz="2400" dirty="0"/>
              <a:t> the AdaBoost calculation to recognize different facial highlights, it</a:t>
            </a:r>
          </a:p>
          <a:p>
            <a:pPr marL="0" indent="0">
              <a:lnSpc>
                <a:spcPts val="2054"/>
              </a:lnSpc>
              <a:buNone/>
            </a:pPr>
            <a:endParaRPr lang="en-US" sz="2400" dirty="0"/>
          </a:p>
          <a:p>
            <a:pPr marL="0" indent="0">
              <a:lnSpc>
                <a:spcPts val="2054"/>
              </a:lnSpc>
              <a:buNone/>
            </a:pPr>
            <a:r>
              <a:rPr lang="en-US" sz="2400" dirty="0"/>
              <a:t> continues to inspect the face highlights and draw a rectangular</a:t>
            </a:r>
          </a:p>
          <a:p>
            <a:pPr marL="0" indent="0">
              <a:lnSpc>
                <a:spcPts val="2054"/>
              </a:lnSpc>
              <a:buNone/>
            </a:pPr>
            <a:endParaRPr lang="en-US" sz="2400" dirty="0"/>
          </a:p>
          <a:p>
            <a:pPr marL="0" indent="0">
              <a:lnSpc>
                <a:spcPts val="2054"/>
              </a:lnSpc>
              <a:buNone/>
            </a:pPr>
            <a:r>
              <a:rPr lang="en-US" sz="2400" dirty="0"/>
              <a:t> casing on the distinguished face</a:t>
            </a:r>
          </a:p>
        </p:txBody>
      </p:sp>
      <p:sp>
        <p:nvSpPr>
          <p:cNvPr id="6" name="Text 3"/>
          <p:cNvSpPr/>
          <p:nvPr/>
        </p:nvSpPr>
        <p:spPr>
          <a:xfrm>
            <a:off x="4699408" y="4532828"/>
            <a:ext cx="10262084" cy="521494"/>
          </a:xfrm>
          <a:prstGeom prst="rect">
            <a:avLst/>
          </a:prstGeom>
          <a:noFill/>
          <a:ln/>
        </p:spPr>
        <p:txBody>
          <a:bodyPr wrap="square" rtlCol="0" anchor="t"/>
          <a:lstStyle/>
          <a:p>
            <a:pPr marL="0" indent="0">
              <a:lnSpc>
                <a:spcPts val="2054"/>
              </a:lnSpc>
              <a:buNone/>
            </a:pPr>
            <a:endParaRPr lang="en-US" sz="1284" dirty="0"/>
          </a:p>
        </p:txBody>
      </p:sp>
      <p:sp>
        <p:nvSpPr>
          <p:cNvPr id="7" name="Text 4"/>
          <p:cNvSpPr/>
          <p:nvPr/>
        </p:nvSpPr>
        <p:spPr>
          <a:xfrm>
            <a:off x="4892181" y="4823536"/>
            <a:ext cx="10178001" cy="782241"/>
          </a:xfrm>
          <a:prstGeom prst="rect">
            <a:avLst/>
          </a:prstGeom>
          <a:noFill/>
          <a:ln/>
        </p:spPr>
        <p:txBody>
          <a:bodyPr wrap="square" rtlCol="0" anchor="t"/>
          <a:lstStyle/>
          <a:p>
            <a:pPr marL="0" indent="0">
              <a:lnSpc>
                <a:spcPts val="2054"/>
              </a:lnSpc>
              <a:buNone/>
            </a:pPr>
            <a:endParaRPr lang="en-US" dirty="0"/>
          </a:p>
        </p:txBody>
      </p:sp>
      <p:sp>
        <p:nvSpPr>
          <p:cNvPr id="8" name="Text 5"/>
          <p:cNvSpPr/>
          <p:nvPr/>
        </p:nvSpPr>
        <p:spPr>
          <a:xfrm>
            <a:off x="4800407" y="5490937"/>
            <a:ext cx="10178001" cy="782241"/>
          </a:xfrm>
          <a:prstGeom prst="rect">
            <a:avLst/>
          </a:prstGeom>
          <a:noFill/>
          <a:ln/>
        </p:spPr>
        <p:txBody>
          <a:bodyPr wrap="square" rtlCol="0" anchor="t"/>
          <a:lstStyle/>
          <a:p>
            <a:pPr marL="0" indent="0">
              <a:lnSpc>
                <a:spcPts val="2054"/>
              </a:lnSpc>
              <a:buNone/>
            </a:pPr>
            <a:endParaRPr lang="en-US" dirty="0"/>
          </a:p>
        </p:txBody>
      </p:sp>
      <p:sp>
        <p:nvSpPr>
          <p:cNvPr id="9" name="Text 6"/>
          <p:cNvSpPr/>
          <p:nvPr/>
        </p:nvSpPr>
        <p:spPr>
          <a:xfrm>
            <a:off x="4800407" y="6062501"/>
            <a:ext cx="9642091" cy="521494"/>
          </a:xfrm>
          <a:prstGeom prst="rect">
            <a:avLst/>
          </a:prstGeom>
          <a:noFill/>
          <a:ln/>
        </p:spPr>
        <p:txBody>
          <a:bodyPr wrap="square" rtlCol="0" anchor="t"/>
          <a:lstStyle/>
          <a:p>
            <a:pPr marL="0" indent="0">
              <a:lnSpc>
                <a:spcPts val="2054"/>
              </a:lnSpc>
              <a:buNone/>
            </a:pPr>
            <a:endParaRPr lang="en-US" dirty="0"/>
          </a:p>
        </p:txBody>
      </p:sp>
      <p:sp>
        <p:nvSpPr>
          <p:cNvPr id="10" name="Text 7"/>
          <p:cNvSpPr/>
          <p:nvPr/>
        </p:nvSpPr>
        <p:spPr>
          <a:xfrm>
            <a:off x="4800407" y="6945987"/>
            <a:ext cx="10161085" cy="782241"/>
          </a:xfrm>
          <a:prstGeom prst="rect">
            <a:avLst/>
          </a:prstGeom>
          <a:noFill/>
          <a:ln/>
        </p:spPr>
        <p:txBody>
          <a:bodyPr wrap="square" rtlCol="0" anchor="t"/>
          <a:lstStyle/>
          <a:p>
            <a:pPr marL="0" indent="0">
              <a:lnSpc>
                <a:spcPts val="2054"/>
              </a:lnSpc>
              <a:buNone/>
            </a:pPr>
            <a:endParaRPr lang="en-US" dirty="0"/>
          </a:p>
        </p:txBody>
      </p:sp>
      <p:sp>
        <p:nvSpPr>
          <p:cNvPr id="11" name="Text 8"/>
          <p:cNvSpPr/>
          <p:nvPr/>
        </p:nvSpPr>
        <p:spPr>
          <a:xfrm>
            <a:off x="3443288" y="7077194"/>
            <a:ext cx="7743706" cy="260747"/>
          </a:xfrm>
          <a:prstGeom prst="rect">
            <a:avLst/>
          </a:prstGeom>
          <a:noFill/>
          <a:ln/>
        </p:spPr>
        <p:txBody>
          <a:bodyPr wrap="none" rtlCol="0" anchor="t"/>
          <a:lstStyle/>
          <a:p>
            <a:pPr marL="0" indent="0">
              <a:lnSpc>
                <a:spcPts val="2054"/>
              </a:lnSpc>
              <a:buNone/>
            </a:pPr>
            <a:endParaRPr lang="en-US" sz="1284" dirty="0"/>
          </a:p>
        </p:txBody>
      </p:sp>
      <p:sp>
        <p:nvSpPr>
          <p:cNvPr id="12" name="Text 9"/>
          <p:cNvSpPr/>
          <p:nvPr/>
        </p:nvSpPr>
        <p:spPr>
          <a:xfrm>
            <a:off x="3443288" y="7521297"/>
            <a:ext cx="7743706" cy="260747"/>
          </a:xfrm>
          <a:prstGeom prst="rect">
            <a:avLst/>
          </a:prstGeom>
          <a:noFill/>
          <a:ln/>
        </p:spPr>
        <p:txBody>
          <a:bodyPr wrap="none" rtlCol="0" anchor="t"/>
          <a:lstStyle/>
          <a:p>
            <a:pPr marL="0" indent="0">
              <a:lnSpc>
                <a:spcPts val="2054"/>
              </a:lnSpc>
              <a:buNone/>
            </a:pPr>
            <a:endParaRPr lang="en-US" sz="1284" dirty="0"/>
          </a:p>
        </p:txBody>
      </p:sp>
    </p:spTree>
    <p:extLst>
      <p:ext uri="{BB962C8B-B14F-4D97-AF65-F5344CB8AC3E}">
        <p14:creationId xmlns:p14="http://schemas.microsoft.com/office/powerpoint/2010/main" val="1792599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59" y="-714"/>
            <a:ext cx="14630400" cy="8230314"/>
          </a:xfrm>
          <a:prstGeom prst="rect">
            <a:avLst/>
          </a:prstGeom>
          <a:solidFill>
            <a:srgbClr val="FFFFFF">
              <a:alpha val="75000"/>
            </a:srgbClr>
          </a:solidFill>
          <a:ln w="10120">
            <a:solidFill>
              <a:srgbClr val="FFFFFF">
                <a:alpha val="64000"/>
              </a:srgbClr>
            </a:solidFill>
            <a:prstDash val="solid"/>
          </a:ln>
        </p:spPr>
        <p:txBody>
          <a:bodyPr/>
          <a:lstStyle/>
          <a:p>
            <a:endParaRPr lang="en-IN"/>
          </a:p>
        </p:txBody>
      </p:sp>
      <p:sp>
        <p:nvSpPr>
          <p:cNvPr id="4" name="Text 1"/>
          <p:cNvSpPr/>
          <p:nvPr/>
        </p:nvSpPr>
        <p:spPr>
          <a:xfrm>
            <a:off x="1043060" y="1207710"/>
            <a:ext cx="3260527" cy="509349"/>
          </a:xfrm>
          <a:prstGeom prst="rect">
            <a:avLst/>
          </a:prstGeom>
          <a:noFill/>
          <a:ln/>
        </p:spPr>
        <p:txBody>
          <a:bodyPr wrap="none" rtlCol="0" anchor="t"/>
          <a:lstStyle/>
          <a:p>
            <a:pPr marL="0" indent="0">
              <a:lnSpc>
                <a:spcPts val="4011"/>
              </a:lnSpc>
              <a:buNone/>
            </a:pPr>
            <a:r>
              <a:rPr lang="en-US" sz="4800" dirty="0"/>
              <a:t>HAAR CASCADE CLASSIFIER:-</a:t>
            </a:r>
          </a:p>
        </p:txBody>
      </p:sp>
      <p:sp>
        <p:nvSpPr>
          <p:cNvPr id="5" name="Text 2"/>
          <p:cNvSpPr/>
          <p:nvPr/>
        </p:nvSpPr>
        <p:spPr>
          <a:xfrm>
            <a:off x="1043060" y="2498169"/>
            <a:ext cx="10262084" cy="1303734"/>
          </a:xfrm>
          <a:prstGeom prst="rect">
            <a:avLst/>
          </a:prstGeom>
          <a:noFill/>
          <a:ln/>
        </p:spPr>
        <p:txBody>
          <a:bodyPr wrap="square" rtlCol="0" anchor="t"/>
          <a:lstStyle/>
          <a:p>
            <a:pPr algn="l"/>
            <a:r>
              <a:rPr lang="en-US" sz="2400" b="0" i="0" dirty="0">
                <a:solidFill>
                  <a:srgbClr val="242424"/>
                </a:solidFill>
                <a:effectLst/>
              </a:rPr>
              <a:t>The algorithm can be explained in four stages:</a:t>
            </a:r>
          </a:p>
          <a:p>
            <a:pPr algn="l"/>
            <a:endParaRPr lang="en-US" sz="2400" b="0" i="0" dirty="0">
              <a:solidFill>
                <a:srgbClr val="242424"/>
              </a:solidFill>
              <a:effectLst/>
            </a:endParaRPr>
          </a:p>
          <a:p>
            <a:pPr algn="l">
              <a:buFont typeface="Arial" panose="020B0604020202020204" pitchFamily="34" charset="0"/>
              <a:buChar char="•"/>
            </a:pPr>
            <a:r>
              <a:rPr lang="en-US" sz="2400" b="0" i="0" dirty="0">
                <a:solidFill>
                  <a:srgbClr val="242424"/>
                </a:solidFill>
                <a:effectLst/>
              </a:rPr>
              <a:t>Calculating </a:t>
            </a:r>
            <a:r>
              <a:rPr lang="en-US" sz="2400" b="0" i="0" dirty="0" err="1">
                <a:solidFill>
                  <a:srgbClr val="242424"/>
                </a:solidFill>
                <a:effectLst/>
              </a:rPr>
              <a:t>Haar</a:t>
            </a:r>
            <a:r>
              <a:rPr lang="en-US" sz="2400" b="0" i="0" dirty="0">
                <a:solidFill>
                  <a:srgbClr val="242424"/>
                </a:solidFill>
                <a:effectLst/>
              </a:rPr>
              <a:t> Features</a:t>
            </a:r>
          </a:p>
          <a:p>
            <a:pPr algn="l">
              <a:buFont typeface="Arial" panose="020B0604020202020204" pitchFamily="34" charset="0"/>
              <a:buChar char="•"/>
            </a:pPr>
            <a:endParaRPr lang="en-US" sz="2400" b="0" i="0" dirty="0">
              <a:solidFill>
                <a:srgbClr val="242424"/>
              </a:solidFill>
              <a:effectLst/>
            </a:endParaRPr>
          </a:p>
          <a:p>
            <a:pPr algn="l">
              <a:buFont typeface="Arial" panose="020B0604020202020204" pitchFamily="34" charset="0"/>
              <a:buChar char="•"/>
            </a:pPr>
            <a:r>
              <a:rPr lang="en-US" sz="2400" b="0" i="0" dirty="0">
                <a:solidFill>
                  <a:srgbClr val="242424"/>
                </a:solidFill>
                <a:effectLst/>
              </a:rPr>
              <a:t>Creating Integral Images</a:t>
            </a:r>
          </a:p>
          <a:p>
            <a:pPr algn="l">
              <a:buFont typeface="Arial" panose="020B0604020202020204" pitchFamily="34" charset="0"/>
              <a:buChar char="•"/>
            </a:pPr>
            <a:endParaRPr lang="en-US" sz="2400" b="0" i="0" dirty="0">
              <a:solidFill>
                <a:srgbClr val="242424"/>
              </a:solidFill>
              <a:effectLst/>
            </a:endParaRPr>
          </a:p>
          <a:p>
            <a:pPr algn="l">
              <a:buFont typeface="Arial" panose="020B0604020202020204" pitchFamily="34" charset="0"/>
              <a:buChar char="•"/>
            </a:pPr>
            <a:r>
              <a:rPr lang="en-US" sz="2400" b="0" i="0" dirty="0">
                <a:solidFill>
                  <a:srgbClr val="242424"/>
                </a:solidFill>
                <a:effectLst/>
              </a:rPr>
              <a:t>Using </a:t>
            </a:r>
            <a:r>
              <a:rPr lang="en-US" sz="2400" b="0" i="0" dirty="0" err="1">
                <a:solidFill>
                  <a:srgbClr val="242424"/>
                </a:solidFill>
                <a:effectLst/>
              </a:rPr>
              <a:t>Adaboost</a:t>
            </a:r>
            <a:endParaRPr lang="en-US" sz="2400" b="0" i="0" dirty="0">
              <a:solidFill>
                <a:srgbClr val="242424"/>
              </a:solidFill>
              <a:effectLst/>
            </a:endParaRPr>
          </a:p>
          <a:p>
            <a:pPr algn="l">
              <a:buFont typeface="Arial" panose="020B0604020202020204" pitchFamily="34" charset="0"/>
              <a:buChar char="•"/>
            </a:pPr>
            <a:endParaRPr lang="en-US" sz="2400" b="0" i="0" dirty="0">
              <a:solidFill>
                <a:srgbClr val="242424"/>
              </a:solidFill>
              <a:effectLst/>
            </a:endParaRPr>
          </a:p>
          <a:p>
            <a:pPr algn="l">
              <a:buFont typeface="Arial" panose="020B0604020202020204" pitchFamily="34" charset="0"/>
              <a:buChar char="•"/>
            </a:pPr>
            <a:r>
              <a:rPr lang="en-US" sz="2400" b="0" i="0" dirty="0">
                <a:solidFill>
                  <a:srgbClr val="242424"/>
                </a:solidFill>
                <a:effectLst/>
              </a:rPr>
              <a:t>Implementing Cascading Classifiers</a:t>
            </a:r>
          </a:p>
          <a:p>
            <a:pPr algn="l">
              <a:buFont typeface="Arial" panose="020B0604020202020204" pitchFamily="34" charset="0"/>
              <a:buChar char="•"/>
            </a:pPr>
            <a:endParaRPr lang="en-US" sz="2400" b="0" i="0" dirty="0">
              <a:solidFill>
                <a:srgbClr val="242424"/>
              </a:solidFill>
              <a:effectLst/>
            </a:endParaRPr>
          </a:p>
        </p:txBody>
      </p:sp>
      <p:sp>
        <p:nvSpPr>
          <p:cNvPr id="6" name="Text 3"/>
          <p:cNvSpPr/>
          <p:nvPr/>
        </p:nvSpPr>
        <p:spPr>
          <a:xfrm>
            <a:off x="5846953" y="4484131"/>
            <a:ext cx="10262084" cy="521494"/>
          </a:xfrm>
          <a:prstGeom prst="rect">
            <a:avLst/>
          </a:prstGeom>
          <a:noFill/>
          <a:ln/>
        </p:spPr>
        <p:txBody>
          <a:bodyPr wrap="square" rtlCol="0" anchor="t"/>
          <a:lstStyle/>
          <a:p>
            <a:pPr marL="0" indent="0">
              <a:lnSpc>
                <a:spcPts val="2054"/>
              </a:lnSpc>
              <a:buNone/>
            </a:pPr>
            <a:endParaRPr lang="en-US" sz="1284" dirty="0"/>
          </a:p>
        </p:txBody>
      </p:sp>
      <p:sp>
        <p:nvSpPr>
          <p:cNvPr id="7" name="Text 4"/>
          <p:cNvSpPr/>
          <p:nvPr/>
        </p:nvSpPr>
        <p:spPr>
          <a:xfrm>
            <a:off x="6174102" y="4664928"/>
            <a:ext cx="10178001" cy="782241"/>
          </a:xfrm>
          <a:prstGeom prst="rect">
            <a:avLst/>
          </a:prstGeom>
          <a:noFill/>
          <a:ln/>
        </p:spPr>
        <p:txBody>
          <a:bodyPr wrap="square" rtlCol="0" anchor="t"/>
          <a:lstStyle/>
          <a:p>
            <a:pPr marL="0" indent="0">
              <a:lnSpc>
                <a:spcPts val="2054"/>
              </a:lnSpc>
              <a:buNone/>
            </a:pPr>
            <a:endParaRPr lang="en-US" dirty="0"/>
          </a:p>
        </p:txBody>
      </p:sp>
      <p:sp>
        <p:nvSpPr>
          <p:cNvPr id="8" name="Text 5"/>
          <p:cNvSpPr/>
          <p:nvPr/>
        </p:nvSpPr>
        <p:spPr>
          <a:xfrm>
            <a:off x="6433599" y="5304516"/>
            <a:ext cx="10178001" cy="782241"/>
          </a:xfrm>
          <a:prstGeom prst="rect">
            <a:avLst/>
          </a:prstGeom>
          <a:noFill/>
          <a:ln/>
        </p:spPr>
        <p:txBody>
          <a:bodyPr wrap="square" rtlCol="0" anchor="t"/>
          <a:lstStyle/>
          <a:p>
            <a:pPr marL="0" indent="0">
              <a:lnSpc>
                <a:spcPts val="2054"/>
              </a:lnSpc>
              <a:buNone/>
            </a:pPr>
            <a:endParaRPr lang="en-US" dirty="0"/>
          </a:p>
        </p:txBody>
      </p:sp>
      <p:sp>
        <p:nvSpPr>
          <p:cNvPr id="9" name="Text 6"/>
          <p:cNvSpPr/>
          <p:nvPr/>
        </p:nvSpPr>
        <p:spPr>
          <a:xfrm>
            <a:off x="6466946" y="5838290"/>
            <a:ext cx="9642091" cy="521494"/>
          </a:xfrm>
          <a:prstGeom prst="rect">
            <a:avLst/>
          </a:prstGeom>
          <a:noFill/>
          <a:ln/>
        </p:spPr>
        <p:txBody>
          <a:bodyPr wrap="square" rtlCol="0" anchor="t"/>
          <a:lstStyle/>
          <a:p>
            <a:pPr marL="0" indent="0">
              <a:lnSpc>
                <a:spcPts val="2054"/>
              </a:lnSpc>
              <a:buNone/>
            </a:pPr>
            <a:endParaRPr lang="en-US" dirty="0"/>
          </a:p>
        </p:txBody>
      </p:sp>
      <p:sp>
        <p:nvSpPr>
          <p:cNvPr id="10" name="Text 7"/>
          <p:cNvSpPr/>
          <p:nvPr/>
        </p:nvSpPr>
        <p:spPr>
          <a:xfrm>
            <a:off x="6055952" y="6688633"/>
            <a:ext cx="10161085" cy="782241"/>
          </a:xfrm>
          <a:prstGeom prst="rect">
            <a:avLst/>
          </a:prstGeom>
          <a:noFill/>
          <a:ln/>
        </p:spPr>
        <p:txBody>
          <a:bodyPr wrap="square" rtlCol="0" anchor="t"/>
          <a:lstStyle/>
          <a:p>
            <a:pPr marL="0" indent="0">
              <a:lnSpc>
                <a:spcPts val="2054"/>
              </a:lnSpc>
              <a:buNone/>
            </a:pPr>
            <a:endParaRPr lang="en-US" dirty="0"/>
          </a:p>
        </p:txBody>
      </p:sp>
      <p:sp>
        <p:nvSpPr>
          <p:cNvPr id="11" name="Text 8"/>
          <p:cNvSpPr/>
          <p:nvPr/>
        </p:nvSpPr>
        <p:spPr>
          <a:xfrm>
            <a:off x="3443288" y="7077194"/>
            <a:ext cx="7743706" cy="260747"/>
          </a:xfrm>
          <a:prstGeom prst="rect">
            <a:avLst/>
          </a:prstGeom>
          <a:noFill/>
          <a:ln/>
        </p:spPr>
        <p:txBody>
          <a:bodyPr wrap="none" rtlCol="0" anchor="t"/>
          <a:lstStyle/>
          <a:p>
            <a:pPr marL="0" indent="0">
              <a:lnSpc>
                <a:spcPts val="2054"/>
              </a:lnSpc>
              <a:buNone/>
            </a:pPr>
            <a:endParaRPr lang="en-US" sz="1284" dirty="0"/>
          </a:p>
        </p:txBody>
      </p:sp>
      <p:sp>
        <p:nvSpPr>
          <p:cNvPr id="12" name="Text 9"/>
          <p:cNvSpPr/>
          <p:nvPr/>
        </p:nvSpPr>
        <p:spPr>
          <a:xfrm>
            <a:off x="3443288" y="7521297"/>
            <a:ext cx="7743706" cy="260747"/>
          </a:xfrm>
          <a:prstGeom prst="rect">
            <a:avLst/>
          </a:prstGeom>
          <a:noFill/>
          <a:ln/>
        </p:spPr>
        <p:txBody>
          <a:bodyPr wrap="none" rtlCol="0" anchor="t"/>
          <a:lstStyle/>
          <a:p>
            <a:pPr marL="0" indent="0">
              <a:lnSpc>
                <a:spcPts val="2054"/>
              </a:lnSpc>
              <a:buNone/>
            </a:pPr>
            <a:endParaRPr lang="en-US" sz="1284" dirty="0"/>
          </a:p>
        </p:txBody>
      </p:sp>
    </p:spTree>
    <p:extLst>
      <p:ext uri="{BB962C8B-B14F-4D97-AF65-F5344CB8AC3E}">
        <p14:creationId xmlns:p14="http://schemas.microsoft.com/office/powerpoint/2010/main" val="4026029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314"/>
          </a:xfrm>
          <a:prstGeom prst="rect">
            <a:avLst/>
          </a:prstGeom>
          <a:solidFill>
            <a:srgbClr val="FFFFFF">
              <a:alpha val="75000"/>
            </a:srgbClr>
          </a:solidFill>
          <a:ln w="10120">
            <a:solidFill>
              <a:srgbClr val="FFFFFF">
                <a:alpha val="64000"/>
              </a:srgbClr>
            </a:solidFill>
            <a:prstDash val="solid"/>
          </a:ln>
        </p:spPr>
        <p:txBody>
          <a:bodyPr/>
          <a:lstStyle/>
          <a:p>
            <a:endParaRPr lang="en-IN" dirty="0"/>
          </a:p>
        </p:txBody>
      </p:sp>
      <p:sp>
        <p:nvSpPr>
          <p:cNvPr id="4" name="Text 1"/>
          <p:cNvSpPr/>
          <p:nvPr/>
        </p:nvSpPr>
        <p:spPr>
          <a:xfrm>
            <a:off x="924910" y="447556"/>
            <a:ext cx="7293539" cy="509349"/>
          </a:xfrm>
          <a:prstGeom prst="rect">
            <a:avLst/>
          </a:prstGeom>
          <a:noFill/>
          <a:ln/>
        </p:spPr>
        <p:txBody>
          <a:bodyPr wrap="none" rtlCol="0" anchor="t"/>
          <a:lstStyle/>
          <a:p>
            <a:pPr marL="0" indent="0">
              <a:lnSpc>
                <a:spcPts val="4011"/>
              </a:lnSpc>
              <a:buNone/>
            </a:pPr>
            <a:r>
              <a:rPr lang="en-US" sz="4800" b="1" dirty="0">
                <a:solidFill>
                  <a:srgbClr val="000000"/>
                </a:solidFill>
                <a:latin typeface="p22-mackinac-pro" pitchFamily="34" charset="0"/>
                <a:ea typeface="p22-mackinac-pro" pitchFamily="34" charset="-122"/>
              </a:rPr>
              <a:t>STEP 3 :- </a:t>
            </a:r>
          </a:p>
          <a:p>
            <a:pPr marL="0" indent="0">
              <a:lnSpc>
                <a:spcPts val="4011"/>
              </a:lnSpc>
              <a:buNone/>
            </a:pPr>
            <a:endParaRPr lang="en-US" sz="4800" b="1" dirty="0">
              <a:solidFill>
                <a:srgbClr val="000000"/>
              </a:solidFill>
              <a:latin typeface="p22-mackinac-pro" pitchFamily="34" charset="0"/>
              <a:ea typeface="p22-mackinac-pro" pitchFamily="34" charset="-122"/>
            </a:endParaRPr>
          </a:p>
          <a:p>
            <a:pPr marL="0" indent="0">
              <a:lnSpc>
                <a:spcPts val="4011"/>
              </a:lnSpc>
              <a:buNone/>
            </a:pPr>
            <a:r>
              <a:rPr lang="en-US" sz="6600" b="1" dirty="0">
                <a:solidFill>
                  <a:srgbClr val="000000"/>
                </a:solidFill>
                <a:latin typeface="p22-mackinac-pro" pitchFamily="34" charset="0"/>
                <a:ea typeface="p22-mackinac-pro" pitchFamily="34" charset="-122"/>
              </a:rPr>
              <a:t>FEATURE EXTRACTION</a:t>
            </a:r>
            <a:endParaRPr lang="en-US" sz="6600" dirty="0"/>
          </a:p>
        </p:txBody>
      </p:sp>
      <p:sp>
        <p:nvSpPr>
          <p:cNvPr id="5" name="Text 2"/>
          <p:cNvSpPr/>
          <p:nvPr/>
        </p:nvSpPr>
        <p:spPr>
          <a:xfrm>
            <a:off x="1103330" y="2404739"/>
            <a:ext cx="10262084" cy="1303734"/>
          </a:xfrm>
          <a:prstGeom prst="rect">
            <a:avLst/>
          </a:prstGeom>
          <a:noFill/>
          <a:ln/>
        </p:spPr>
        <p:txBody>
          <a:bodyPr wrap="square" rtlCol="0" anchor="t"/>
          <a:lstStyle/>
          <a:p>
            <a:pPr marL="0" indent="0">
              <a:lnSpc>
                <a:spcPts val="2054"/>
              </a:lnSpc>
              <a:buNone/>
            </a:pPr>
            <a:r>
              <a:rPr lang="en-US" sz="2400" dirty="0"/>
              <a:t>The LBP administrator is applied to depict the complexity data of a pixel to its</a:t>
            </a:r>
          </a:p>
          <a:p>
            <a:pPr marL="0" indent="0">
              <a:lnSpc>
                <a:spcPts val="2054"/>
              </a:lnSpc>
              <a:buNone/>
            </a:pPr>
            <a:endParaRPr lang="en-US" sz="2400" dirty="0"/>
          </a:p>
          <a:p>
            <a:pPr marL="0" indent="0">
              <a:lnSpc>
                <a:spcPts val="2054"/>
              </a:lnSpc>
              <a:buNone/>
            </a:pPr>
            <a:r>
              <a:rPr lang="en-US" sz="2400" dirty="0"/>
              <a:t> local pixels. The first LBP administrator is characterized in the window of 3*3.</a:t>
            </a:r>
          </a:p>
          <a:p>
            <a:pPr marL="0" indent="0">
              <a:lnSpc>
                <a:spcPts val="2054"/>
              </a:lnSpc>
              <a:buNone/>
            </a:pPr>
            <a:endParaRPr lang="en-US" sz="2400" dirty="0"/>
          </a:p>
          <a:p>
            <a:pPr marL="0" indent="0">
              <a:lnSpc>
                <a:spcPts val="2054"/>
              </a:lnSpc>
              <a:buNone/>
            </a:pPr>
            <a:r>
              <a:rPr lang="en-US" sz="2400" dirty="0"/>
              <a:t> Utilizing the middle pixel esteem as the edge of the window, it contrasts and the</a:t>
            </a:r>
          </a:p>
          <a:p>
            <a:pPr marL="0" indent="0">
              <a:lnSpc>
                <a:spcPts val="2054"/>
              </a:lnSpc>
              <a:buNone/>
            </a:pPr>
            <a:endParaRPr lang="en-US" sz="2400" dirty="0"/>
          </a:p>
          <a:p>
            <a:pPr marL="0" indent="0">
              <a:lnSpc>
                <a:spcPts val="2054"/>
              </a:lnSpc>
              <a:buNone/>
            </a:pPr>
            <a:r>
              <a:rPr lang="en-US" sz="2400" dirty="0"/>
              <a:t> dim estimation of the contiguous 8 pixels. On the off chance that the local pixel</a:t>
            </a:r>
          </a:p>
          <a:p>
            <a:pPr marL="0" indent="0">
              <a:lnSpc>
                <a:spcPts val="2054"/>
              </a:lnSpc>
              <a:buNone/>
            </a:pPr>
            <a:endParaRPr lang="en-US" sz="2400" dirty="0"/>
          </a:p>
          <a:p>
            <a:pPr marL="0" indent="0">
              <a:lnSpc>
                <a:spcPts val="2054"/>
              </a:lnSpc>
              <a:buNone/>
            </a:pPr>
            <a:r>
              <a:rPr lang="en-US" sz="2400" dirty="0"/>
              <a:t> esteem is bigger or equivalent contrast with the middle pixel esteem</a:t>
            </a:r>
          </a:p>
          <a:p>
            <a:pPr marL="0" indent="0">
              <a:lnSpc>
                <a:spcPts val="2054"/>
              </a:lnSpc>
              <a:buNone/>
            </a:pPr>
            <a:endParaRPr lang="en-US" sz="2400" dirty="0"/>
          </a:p>
        </p:txBody>
      </p:sp>
      <p:sp>
        <p:nvSpPr>
          <p:cNvPr id="6" name="Text 3"/>
          <p:cNvSpPr/>
          <p:nvPr/>
        </p:nvSpPr>
        <p:spPr>
          <a:xfrm>
            <a:off x="7679443" y="5080056"/>
            <a:ext cx="5914769" cy="1964889"/>
          </a:xfrm>
          <a:prstGeom prst="rect">
            <a:avLst/>
          </a:prstGeom>
          <a:noFill/>
          <a:ln/>
        </p:spPr>
        <p:txBody>
          <a:bodyPr wrap="square" rtlCol="0" anchor="t"/>
          <a:lstStyle/>
          <a:p>
            <a:pPr marL="0" indent="0">
              <a:lnSpc>
                <a:spcPts val="2054"/>
              </a:lnSpc>
              <a:buNone/>
            </a:pPr>
            <a:r>
              <a:rPr lang="en-US" dirty="0">
                <a:solidFill>
                  <a:srgbClr val="272525"/>
                </a:solidFill>
                <a:latin typeface="Eudoxus Sans" pitchFamily="34" charset="0"/>
                <a:ea typeface="Eudoxus Sans" pitchFamily="34" charset="-122"/>
                <a:cs typeface="Eudoxus Sans" pitchFamily="34" charset="-120"/>
              </a:rPr>
              <a:t> </a:t>
            </a:r>
            <a:endParaRPr lang="en-US" sz="1284" dirty="0"/>
          </a:p>
        </p:txBody>
      </p:sp>
      <p:sp>
        <p:nvSpPr>
          <p:cNvPr id="7" name="Text 4"/>
          <p:cNvSpPr/>
          <p:nvPr/>
        </p:nvSpPr>
        <p:spPr>
          <a:xfrm>
            <a:off x="230606" y="5117888"/>
            <a:ext cx="4569802" cy="782241"/>
          </a:xfrm>
          <a:prstGeom prst="rect">
            <a:avLst/>
          </a:prstGeom>
          <a:noFill/>
          <a:ln/>
        </p:spPr>
        <p:txBody>
          <a:bodyPr wrap="square" rtlCol="0" anchor="t"/>
          <a:lstStyle/>
          <a:p>
            <a:pPr marL="0" indent="0">
              <a:lnSpc>
                <a:spcPts val="2054"/>
              </a:lnSpc>
              <a:buNone/>
            </a:pPr>
            <a:endParaRPr lang="en-US" dirty="0"/>
          </a:p>
        </p:txBody>
      </p:sp>
      <p:sp>
        <p:nvSpPr>
          <p:cNvPr id="8" name="Text 5"/>
          <p:cNvSpPr/>
          <p:nvPr/>
        </p:nvSpPr>
        <p:spPr>
          <a:xfrm>
            <a:off x="8793804" y="5490937"/>
            <a:ext cx="6184604" cy="2291107"/>
          </a:xfrm>
          <a:prstGeom prst="rect">
            <a:avLst/>
          </a:prstGeom>
          <a:noFill/>
          <a:ln/>
        </p:spPr>
        <p:txBody>
          <a:bodyPr wrap="square" rtlCol="0" anchor="t"/>
          <a:lstStyle/>
          <a:p>
            <a:pPr marL="0" indent="0">
              <a:lnSpc>
                <a:spcPts val="2054"/>
              </a:lnSpc>
              <a:buNone/>
            </a:pPr>
            <a:endParaRPr lang="en-US" dirty="0"/>
          </a:p>
        </p:txBody>
      </p:sp>
      <p:sp>
        <p:nvSpPr>
          <p:cNvPr id="9" name="Text 6"/>
          <p:cNvSpPr/>
          <p:nvPr/>
        </p:nvSpPr>
        <p:spPr>
          <a:xfrm>
            <a:off x="4800407" y="6062501"/>
            <a:ext cx="9642091" cy="521494"/>
          </a:xfrm>
          <a:prstGeom prst="rect">
            <a:avLst/>
          </a:prstGeom>
          <a:noFill/>
          <a:ln/>
        </p:spPr>
        <p:txBody>
          <a:bodyPr wrap="square" rtlCol="0" anchor="t"/>
          <a:lstStyle/>
          <a:p>
            <a:pPr marL="0" indent="0">
              <a:lnSpc>
                <a:spcPts val="2054"/>
              </a:lnSpc>
              <a:buNone/>
            </a:pPr>
            <a:endParaRPr lang="en-US" dirty="0"/>
          </a:p>
        </p:txBody>
      </p:sp>
      <p:sp>
        <p:nvSpPr>
          <p:cNvPr id="10" name="Text 7"/>
          <p:cNvSpPr/>
          <p:nvPr/>
        </p:nvSpPr>
        <p:spPr>
          <a:xfrm>
            <a:off x="4800407" y="6945987"/>
            <a:ext cx="10161085" cy="782241"/>
          </a:xfrm>
          <a:prstGeom prst="rect">
            <a:avLst/>
          </a:prstGeom>
          <a:noFill/>
          <a:ln/>
        </p:spPr>
        <p:txBody>
          <a:bodyPr wrap="square" rtlCol="0" anchor="t"/>
          <a:lstStyle/>
          <a:p>
            <a:pPr marL="0" indent="0">
              <a:lnSpc>
                <a:spcPts val="2054"/>
              </a:lnSpc>
              <a:buNone/>
            </a:pPr>
            <a:endParaRPr lang="en-US" dirty="0"/>
          </a:p>
        </p:txBody>
      </p:sp>
      <p:sp>
        <p:nvSpPr>
          <p:cNvPr id="11" name="Text 8"/>
          <p:cNvSpPr/>
          <p:nvPr/>
        </p:nvSpPr>
        <p:spPr>
          <a:xfrm>
            <a:off x="3443288" y="7077194"/>
            <a:ext cx="7743706" cy="260747"/>
          </a:xfrm>
          <a:prstGeom prst="rect">
            <a:avLst/>
          </a:prstGeom>
          <a:noFill/>
          <a:ln/>
        </p:spPr>
        <p:txBody>
          <a:bodyPr wrap="none" rtlCol="0" anchor="t"/>
          <a:lstStyle/>
          <a:p>
            <a:pPr marL="0" indent="0">
              <a:lnSpc>
                <a:spcPts val="2054"/>
              </a:lnSpc>
              <a:buNone/>
            </a:pPr>
            <a:endParaRPr lang="en-US" sz="1284" dirty="0"/>
          </a:p>
        </p:txBody>
      </p:sp>
      <p:sp>
        <p:nvSpPr>
          <p:cNvPr id="12" name="Text 9"/>
          <p:cNvSpPr/>
          <p:nvPr/>
        </p:nvSpPr>
        <p:spPr>
          <a:xfrm>
            <a:off x="3443288" y="7521297"/>
            <a:ext cx="7743706" cy="260747"/>
          </a:xfrm>
          <a:prstGeom prst="rect">
            <a:avLst/>
          </a:prstGeom>
          <a:noFill/>
          <a:ln/>
        </p:spPr>
        <p:txBody>
          <a:bodyPr wrap="none" rtlCol="0" anchor="t"/>
          <a:lstStyle/>
          <a:p>
            <a:pPr marL="0" indent="0">
              <a:lnSpc>
                <a:spcPts val="2054"/>
              </a:lnSpc>
              <a:buNone/>
            </a:pPr>
            <a:endParaRPr lang="en-US" sz="1284" dirty="0"/>
          </a:p>
        </p:txBody>
      </p:sp>
      <p:pic>
        <p:nvPicPr>
          <p:cNvPr id="16" name="Picture 15">
            <a:extLst>
              <a:ext uri="{FF2B5EF4-FFF2-40B4-BE49-F238E27FC236}">
                <a16:creationId xmlns:a16="http://schemas.microsoft.com/office/drawing/2014/main" id="{1B884BEF-8A57-37A8-E7FC-B03956ABA7A4}"/>
              </a:ext>
            </a:extLst>
          </p:cNvPr>
          <p:cNvPicPr>
            <a:picLocks noChangeAspect="1"/>
          </p:cNvPicPr>
          <p:nvPr/>
        </p:nvPicPr>
        <p:blipFill>
          <a:blip r:embed="rId4"/>
          <a:stretch>
            <a:fillRect/>
          </a:stretch>
        </p:blipFill>
        <p:spPr>
          <a:xfrm>
            <a:off x="301023" y="5575610"/>
            <a:ext cx="4819616" cy="2132179"/>
          </a:xfrm>
          <a:prstGeom prst="rect">
            <a:avLst/>
          </a:prstGeom>
        </p:spPr>
      </p:pic>
      <p:pic>
        <p:nvPicPr>
          <p:cNvPr id="13" name="Picture 12">
            <a:extLst>
              <a:ext uri="{FF2B5EF4-FFF2-40B4-BE49-F238E27FC236}">
                <a16:creationId xmlns:a16="http://schemas.microsoft.com/office/drawing/2014/main" id="{2BF7ADF0-E9FB-A43E-65B1-8FA732F00DD0}"/>
              </a:ext>
            </a:extLst>
          </p:cNvPr>
          <p:cNvPicPr>
            <a:picLocks noChangeAspect="1"/>
          </p:cNvPicPr>
          <p:nvPr/>
        </p:nvPicPr>
        <p:blipFill>
          <a:blip r:embed="rId5"/>
          <a:stretch>
            <a:fillRect/>
          </a:stretch>
        </p:blipFill>
        <p:spPr>
          <a:xfrm>
            <a:off x="5799466" y="5295000"/>
            <a:ext cx="8135060" cy="2521520"/>
          </a:xfrm>
          <a:prstGeom prst="rect">
            <a:avLst/>
          </a:prstGeom>
        </p:spPr>
      </p:pic>
    </p:spTree>
    <p:extLst>
      <p:ext uri="{BB962C8B-B14F-4D97-AF65-F5344CB8AC3E}">
        <p14:creationId xmlns:p14="http://schemas.microsoft.com/office/powerpoint/2010/main" val="1860061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314"/>
          </a:xfrm>
          <a:prstGeom prst="rect">
            <a:avLst/>
          </a:prstGeom>
          <a:solidFill>
            <a:srgbClr val="FFFFFF">
              <a:alpha val="75000"/>
            </a:srgbClr>
          </a:solidFill>
          <a:ln w="10120">
            <a:solidFill>
              <a:srgbClr val="FFFFFF">
                <a:alpha val="64000"/>
              </a:srgbClr>
            </a:solidFill>
            <a:prstDash val="solid"/>
          </a:ln>
        </p:spPr>
        <p:txBody>
          <a:bodyPr/>
          <a:lstStyle/>
          <a:p>
            <a:endParaRPr lang="en-IN"/>
          </a:p>
        </p:txBody>
      </p:sp>
      <p:sp>
        <p:nvSpPr>
          <p:cNvPr id="4" name="Text 1"/>
          <p:cNvSpPr/>
          <p:nvPr/>
        </p:nvSpPr>
        <p:spPr>
          <a:xfrm>
            <a:off x="924910" y="447556"/>
            <a:ext cx="7293539" cy="509349"/>
          </a:xfrm>
          <a:prstGeom prst="rect">
            <a:avLst/>
          </a:prstGeom>
          <a:noFill/>
          <a:ln/>
        </p:spPr>
        <p:txBody>
          <a:bodyPr wrap="none" rtlCol="0" anchor="t"/>
          <a:lstStyle/>
          <a:p>
            <a:pPr marL="0" indent="0">
              <a:lnSpc>
                <a:spcPts val="4011"/>
              </a:lnSpc>
              <a:buNone/>
            </a:pPr>
            <a:r>
              <a:rPr lang="en-US" sz="4800" b="1" dirty="0">
                <a:solidFill>
                  <a:srgbClr val="000000"/>
                </a:solidFill>
                <a:latin typeface="p22-mackinac-pro" pitchFamily="34" charset="0"/>
                <a:ea typeface="p22-mackinac-pro" pitchFamily="34" charset="-122"/>
              </a:rPr>
              <a:t>STEP 4 :- </a:t>
            </a:r>
          </a:p>
          <a:p>
            <a:pPr marL="0" indent="0">
              <a:lnSpc>
                <a:spcPts val="4011"/>
              </a:lnSpc>
              <a:buNone/>
            </a:pPr>
            <a:endParaRPr lang="en-US" sz="4800" b="1" dirty="0">
              <a:solidFill>
                <a:srgbClr val="000000"/>
              </a:solidFill>
              <a:latin typeface="p22-mackinac-pro" pitchFamily="34" charset="0"/>
              <a:ea typeface="p22-mackinac-pro" pitchFamily="34" charset="-122"/>
            </a:endParaRPr>
          </a:p>
          <a:p>
            <a:pPr marL="0" indent="0">
              <a:lnSpc>
                <a:spcPts val="4011"/>
              </a:lnSpc>
              <a:buNone/>
            </a:pPr>
            <a:r>
              <a:rPr lang="en-US" sz="5400" b="1" dirty="0">
                <a:solidFill>
                  <a:srgbClr val="000000"/>
                </a:solidFill>
                <a:latin typeface="p22-mackinac-pro" pitchFamily="34" charset="0"/>
                <a:ea typeface="p22-mackinac-pro" pitchFamily="34" charset="-122"/>
              </a:rPr>
              <a:t>CREATING HISTOGRAMS OF CAPTURED IMAGE</a:t>
            </a:r>
            <a:endParaRPr lang="en-US" sz="5400" dirty="0"/>
          </a:p>
        </p:txBody>
      </p:sp>
      <p:sp>
        <p:nvSpPr>
          <p:cNvPr id="5" name="Text 2"/>
          <p:cNvSpPr/>
          <p:nvPr/>
        </p:nvSpPr>
        <p:spPr>
          <a:xfrm>
            <a:off x="1103329" y="2259621"/>
            <a:ext cx="12144319" cy="1303734"/>
          </a:xfrm>
          <a:prstGeom prst="rect">
            <a:avLst/>
          </a:prstGeom>
          <a:noFill/>
          <a:ln/>
        </p:spPr>
        <p:txBody>
          <a:bodyPr wrap="square" rtlCol="0" anchor="t"/>
          <a:lstStyle/>
          <a:p>
            <a:pPr marL="0" indent="0">
              <a:lnSpc>
                <a:spcPts val="2054"/>
              </a:lnSpc>
              <a:buNone/>
            </a:pPr>
            <a:r>
              <a:rPr lang="en-US" sz="2400" dirty="0"/>
              <a:t>The histogram is nothing but the graphical representation. But here the histograms are</a:t>
            </a:r>
          </a:p>
          <a:p>
            <a:pPr marL="0" indent="0">
              <a:lnSpc>
                <a:spcPts val="2054"/>
              </a:lnSpc>
              <a:buNone/>
            </a:pPr>
            <a:endParaRPr lang="en-US" sz="2400" dirty="0"/>
          </a:p>
          <a:p>
            <a:pPr marL="0" indent="0">
              <a:lnSpc>
                <a:spcPts val="2054"/>
              </a:lnSpc>
              <a:buNone/>
            </a:pPr>
            <a:r>
              <a:rPr lang="en-US" sz="2400" dirty="0"/>
              <a:t> generated for each region of the pixel which is extracted feature from the input image.</a:t>
            </a:r>
          </a:p>
          <a:p>
            <a:pPr marL="0" indent="0">
              <a:lnSpc>
                <a:spcPts val="2054"/>
              </a:lnSpc>
              <a:buNone/>
            </a:pPr>
            <a:endParaRPr lang="en-US" sz="2400" dirty="0"/>
          </a:p>
          <a:p>
            <a:pPr marL="0" indent="0">
              <a:lnSpc>
                <a:spcPts val="2054"/>
              </a:lnSpc>
              <a:buNone/>
            </a:pPr>
            <a:r>
              <a:rPr lang="en-US" sz="2400" dirty="0"/>
              <a:t> The grid x and grid y the grayscale image is divided for that histogram is generated for each </a:t>
            </a:r>
          </a:p>
          <a:p>
            <a:pPr marL="0" indent="0">
              <a:lnSpc>
                <a:spcPts val="2054"/>
              </a:lnSpc>
              <a:buNone/>
            </a:pPr>
            <a:endParaRPr lang="en-US" sz="2400" dirty="0"/>
          </a:p>
          <a:p>
            <a:pPr marL="0" indent="0">
              <a:lnSpc>
                <a:spcPts val="2054"/>
              </a:lnSpc>
              <a:buNone/>
            </a:pPr>
            <a:r>
              <a:rPr lang="en-US" sz="2400" dirty="0"/>
              <a:t>region, at last the histograms created are concatenated so as to develop the huge graph for the</a:t>
            </a:r>
          </a:p>
          <a:p>
            <a:pPr marL="0" indent="0">
              <a:lnSpc>
                <a:spcPts val="2054"/>
              </a:lnSpc>
              <a:buNone/>
            </a:pPr>
            <a:endParaRPr lang="en-US" sz="2400" dirty="0"/>
          </a:p>
          <a:p>
            <a:pPr marL="0" indent="0">
              <a:lnSpc>
                <a:spcPts val="2054"/>
              </a:lnSpc>
              <a:buNone/>
            </a:pPr>
            <a:r>
              <a:rPr lang="en-US" sz="2400" dirty="0"/>
              <a:t> image. The histogram development how it happens</a:t>
            </a:r>
          </a:p>
          <a:p>
            <a:pPr marL="0" indent="0">
              <a:lnSpc>
                <a:spcPts val="2054"/>
              </a:lnSpc>
              <a:buNone/>
            </a:pPr>
            <a:endParaRPr lang="en-US" sz="2400" dirty="0"/>
          </a:p>
        </p:txBody>
      </p:sp>
      <p:sp>
        <p:nvSpPr>
          <p:cNvPr id="6" name="Text 3"/>
          <p:cNvSpPr/>
          <p:nvPr/>
        </p:nvSpPr>
        <p:spPr>
          <a:xfrm>
            <a:off x="4699408" y="4532828"/>
            <a:ext cx="10262084" cy="521494"/>
          </a:xfrm>
          <a:prstGeom prst="rect">
            <a:avLst/>
          </a:prstGeom>
          <a:noFill/>
          <a:ln/>
        </p:spPr>
        <p:txBody>
          <a:bodyPr wrap="square" rtlCol="0" anchor="t"/>
          <a:lstStyle/>
          <a:p>
            <a:pPr marL="0" indent="0">
              <a:lnSpc>
                <a:spcPts val="2054"/>
              </a:lnSpc>
              <a:buNone/>
            </a:pPr>
            <a:endParaRPr lang="en-US" sz="1284" dirty="0"/>
          </a:p>
        </p:txBody>
      </p:sp>
      <p:sp>
        <p:nvSpPr>
          <p:cNvPr id="7" name="Text 4"/>
          <p:cNvSpPr/>
          <p:nvPr/>
        </p:nvSpPr>
        <p:spPr>
          <a:xfrm>
            <a:off x="4892181" y="4823536"/>
            <a:ext cx="10178001" cy="782241"/>
          </a:xfrm>
          <a:prstGeom prst="rect">
            <a:avLst/>
          </a:prstGeom>
          <a:noFill/>
          <a:ln/>
        </p:spPr>
        <p:txBody>
          <a:bodyPr wrap="square" rtlCol="0" anchor="t"/>
          <a:lstStyle/>
          <a:p>
            <a:pPr marL="0" indent="0">
              <a:lnSpc>
                <a:spcPts val="2054"/>
              </a:lnSpc>
              <a:buNone/>
            </a:pPr>
            <a:endParaRPr lang="en-US" dirty="0"/>
          </a:p>
        </p:txBody>
      </p:sp>
      <p:sp>
        <p:nvSpPr>
          <p:cNvPr id="8" name="Text 5"/>
          <p:cNvSpPr/>
          <p:nvPr/>
        </p:nvSpPr>
        <p:spPr>
          <a:xfrm>
            <a:off x="4800407" y="5490937"/>
            <a:ext cx="10178001" cy="782241"/>
          </a:xfrm>
          <a:prstGeom prst="rect">
            <a:avLst/>
          </a:prstGeom>
          <a:noFill/>
          <a:ln/>
        </p:spPr>
        <p:txBody>
          <a:bodyPr wrap="square" rtlCol="0" anchor="t"/>
          <a:lstStyle/>
          <a:p>
            <a:pPr marL="0" indent="0">
              <a:lnSpc>
                <a:spcPts val="2054"/>
              </a:lnSpc>
              <a:buNone/>
            </a:pPr>
            <a:endParaRPr lang="en-US" dirty="0"/>
          </a:p>
        </p:txBody>
      </p:sp>
      <p:sp>
        <p:nvSpPr>
          <p:cNvPr id="9" name="Text 6"/>
          <p:cNvSpPr/>
          <p:nvPr/>
        </p:nvSpPr>
        <p:spPr>
          <a:xfrm>
            <a:off x="4800407" y="6062501"/>
            <a:ext cx="9642091" cy="521494"/>
          </a:xfrm>
          <a:prstGeom prst="rect">
            <a:avLst/>
          </a:prstGeom>
          <a:noFill/>
          <a:ln/>
        </p:spPr>
        <p:txBody>
          <a:bodyPr wrap="square" rtlCol="0" anchor="t"/>
          <a:lstStyle/>
          <a:p>
            <a:pPr marL="0" indent="0">
              <a:lnSpc>
                <a:spcPts val="2054"/>
              </a:lnSpc>
              <a:buNone/>
            </a:pPr>
            <a:endParaRPr lang="en-US" dirty="0"/>
          </a:p>
        </p:txBody>
      </p:sp>
      <p:sp>
        <p:nvSpPr>
          <p:cNvPr id="10" name="Text 7"/>
          <p:cNvSpPr/>
          <p:nvPr/>
        </p:nvSpPr>
        <p:spPr>
          <a:xfrm>
            <a:off x="4800407" y="6945987"/>
            <a:ext cx="10161085" cy="782241"/>
          </a:xfrm>
          <a:prstGeom prst="rect">
            <a:avLst/>
          </a:prstGeom>
          <a:noFill/>
          <a:ln/>
        </p:spPr>
        <p:txBody>
          <a:bodyPr wrap="square" rtlCol="0" anchor="t"/>
          <a:lstStyle/>
          <a:p>
            <a:pPr marL="0" indent="0">
              <a:lnSpc>
                <a:spcPts val="2054"/>
              </a:lnSpc>
              <a:buNone/>
            </a:pPr>
            <a:endParaRPr lang="en-US" dirty="0"/>
          </a:p>
        </p:txBody>
      </p:sp>
      <p:sp>
        <p:nvSpPr>
          <p:cNvPr id="11" name="Text 8"/>
          <p:cNvSpPr/>
          <p:nvPr/>
        </p:nvSpPr>
        <p:spPr>
          <a:xfrm>
            <a:off x="3443288" y="7077194"/>
            <a:ext cx="7743706" cy="260747"/>
          </a:xfrm>
          <a:prstGeom prst="rect">
            <a:avLst/>
          </a:prstGeom>
          <a:noFill/>
          <a:ln/>
        </p:spPr>
        <p:txBody>
          <a:bodyPr wrap="none" rtlCol="0" anchor="t"/>
          <a:lstStyle/>
          <a:p>
            <a:pPr marL="0" indent="0">
              <a:lnSpc>
                <a:spcPts val="2054"/>
              </a:lnSpc>
              <a:buNone/>
            </a:pPr>
            <a:endParaRPr lang="en-US" sz="1284" dirty="0"/>
          </a:p>
        </p:txBody>
      </p:sp>
      <p:sp>
        <p:nvSpPr>
          <p:cNvPr id="12" name="Text 9"/>
          <p:cNvSpPr/>
          <p:nvPr/>
        </p:nvSpPr>
        <p:spPr>
          <a:xfrm>
            <a:off x="3443288" y="7521297"/>
            <a:ext cx="7743706" cy="260747"/>
          </a:xfrm>
          <a:prstGeom prst="rect">
            <a:avLst/>
          </a:prstGeom>
          <a:noFill/>
          <a:ln/>
        </p:spPr>
        <p:txBody>
          <a:bodyPr wrap="none" rtlCol="0" anchor="t"/>
          <a:lstStyle/>
          <a:p>
            <a:pPr marL="0" indent="0">
              <a:lnSpc>
                <a:spcPts val="2054"/>
              </a:lnSpc>
              <a:buNone/>
            </a:pPr>
            <a:endParaRPr lang="en-US" sz="1284" dirty="0"/>
          </a:p>
        </p:txBody>
      </p:sp>
      <p:pic>
        <p:nvPicPr>
          <p:cNvPr id="13" name="Image 1" descr="preencoded.png">
            <a:extLst>
              <a:ext uri="{FF2B5EF4-FFF2-40B4-BE49-F238E27FC236}">
                <a16:creationId xmlns:a16="http://schemas.microsoft.com/office/drawing/2014/main" id="{788C8965-E957-D824-A881-DD2EC01A483B}"/>
              </a:ext>
            </a:extLst>
          </p:cNvPr>
          <p:cNvPicPr>
            <a:picLocks noChangeAspect="1"/>
          </p:cNvPicPr>
          <p:nvPr/>
        </p:nvPicPr>
        <p:blipFill>
          <a:blip r:embed="rId4"/>
          <a:stretch>
            <a:fillRect/>
          </a:stretch>
        </p:blipFill>
        <p:spPr>
          <a:xfrm>
            <a:off x="924910" y="5054322"/>
            <a:ext cx="12636941" cy="2918341"/>
          </a:xfrm>
          <a:prstGeom prst="rect">
            <a:avLst/>
          </a:prstGeom>
        </p:spPr>
      </p:pic>
    </p:spTree>
    <p:extLst>
      <p:ext uri="{BB962C8B-B14F-4D97-AF65-F5344CB8AC3E}">
        <p14:creationId xmlns:p14="http://schemas.microsoft.com/office/powerpoint/2010/main" val="1370606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314"/>
          </a:xfrm>
          <a:prstGeom prst="rect">
            <a:avLst/>
          </a:prstGeom>
          <a:solidFill>
            <a:srgbClr val="FFFFFF">
              <a:alpha val="75000"/>
            </a:srgbClr>
          </a:solidFill>
          <a:ln w="10120">
            <a:solidFill>
              <a:srgbClr val="FFFFFF">
                <a:alpha val="64000"/>
              </a:srgbClr>
            </a:solidFill>
            <a:prstDash val="solid"/>
          </a:ln>
        </p:spPr>
        <p:txBody>
          <a:bodyPr/>
          <a:lstStyle/>
          <a:p>
            <a:endParaRPr lang="en-IN"/>
          </a:p>
        </p:txBody>
      </p:sp>
      <p:sp>
        <p:nvSpPr>
          <p:cNvPr id="4" name="Text 1"/>
          <p:cNvSpPr/>
          <p:nvPr/>
        </p:nvSpPr>
        <p:spPr>
          <a:xfrm>
            <a:off x="924910" y="447556"/>
            <a:ext cx="7293539" cy="509349"/>
          </a:xfrm>
          <a:prstGeom prst="rect">
            <a:avLst/>
          </a:prstGeom>
          <a:noFill/>
          <a:ln/>
        </p:spPr>
        <p:txBody>
          <a:bodyPr wrap="none" rtlCol="0" anchor="t"/>
          <a:lstStyle/>
          <a:p>
            <a:pPr marL="0" indent="0">
              <a:lnSpc>
                <a:spcPts val="4011"/>
              </a:lnSpc>
              <a:buNone/>
            </a:pPr>
            <a:r>
              <a:rPr lang="en-US" sz="4800" b="1" dirty="0">
                <a:solidFill>
                  <a:srgbClr val="000000"/>
                </a:solidFill>
                <a:latin typeface="p22-mackinac-pro" pitchFamily="34" charset="0"/>
                <a:ea typeface="p22-mackinac-pro" pitchFamily="34" charset="-122"/>
              </a:rPr>
              <a:t>STEP 5:- </a:t>
            </a:r>
          </a:p>
          <a:p>
            <a:pPr marL="0" indent="0">
              <a:lnSpc>
                <a:spcPts val="4011"/>
              </a:lnSpc>
              <a:buNone/>
            </a:pPr>
            <a:endParaRPr lang="en-US" sz="4800" b="1" dirty="0">
              <a:solidFill>
                <a:srgbClr val="000000"/>
              </a:solidFill>
              <a:latin typeface="p22-mackinac-pro" pitchFamily="34" charset="0"/>
              <a:ea typeface="p22-mackinac-pro" pitchFamily="34" charset="-122"/>
            </a:endParaRPr>
          </a:p>
          <a:p>
            <a:pPr marL="0" indent="0">
              <a:lnSpc>
                <a:spcPts val="4011"/>
              </a:lnSpc>
              <a:buNone/>
            </a:pPr>
            <a:r>
              <a:rPr lang="en-US" sz="6600" b="1" dirty="0">
                <a:solidFill>
                  <a:srgbClr val="000000"/>
                </a:solidFill>
                <a:latin typeface="p22-mackinac-pro" pitchFamily="34" charset="0"/>
                <a:ea typeface="p22-mackinac-pro" pitchFamily="34" charset="-122"/>
              </a:rPr>
              <a:t>FACE RECOGNITION</a:t>
            </a:r>
            <a:endParaRPr lang="en-US" sz="6600" dirty="0"/>
          </a:p>
        </p:txBody>
      </p:sp>
      <p:sp>
        <p:nvSpPr>
          <p:cNvPr id="5" name="Text 2"/>
          <p:cNvSpPr/>
          <p:nvPr/>
        </p:nvSpPr>
        <p:spPr>
          <a:xfrm>
            <a:off x="1103330" y="2918277"/>
            <a:ext cx="11921294" cy="1303734"/>
          </a:xfrm>
          <a:prstGeom prst="rect">
            <a:avLst/>
          </a:prstGeom>
          <a:noFill/>
          <a:ln/>
        </p:spPr>
        <p:txBody>
          <a:bodyPr wrap="square" rtlCol="0" anchor="t"/>
          <a:lstStyle/>
          <a:p>
            <a:pPr marL="0" indent="0">
              <a:lnSpc>
                <a:spcPts val="2054"/>
              </a:lnSpc>
              <a:buNone/>
            </a:pPr>
            <a:r>
              <a:rPr lang="en-US" sz="2400" dirty="0"/>
              <a:t>To perform the face recognition, the algorithm should be already trained. The histogram each </a:t>
            </a:r>
          </a:p>
          <a:p>
            <a:pPr marL="0" indent="0">
              <a:lnSpc>
                <a:spcPts val="2054"/>
              </a:lnSpc>
              <a:buNone/>
            </a:pPr>
            <a:endParaRPr lang="en-US" sz="2400" dirty="0"/>
          </a:p>
          <a:p>
            <a:pPr marL="0" indent="0">
              <a:lnSpc>
                <a:spcPts val="2054"/>
              </a:lnSpc>
              <a:buNone/>
            </a:pPr>
            <a:r>
              <a:rPr lang="en-US" sz="2400" dirty="0"/>
              <a:t>used to  represent each picture from the training data. So to discover the picture that </a:t>
            </a:r>
          </a:p>
          <a:p>
            <a:pPr marL="0" indent="0">
              <a:lnSpc>
                <a:spcPts val="2054"/>
              </a:lnSpc>
              <a:buNone/>
            </a:pPr>
            <a:endParaRPr lang="en-US" sz="2400" dirty="0"/>
          </a:p>
          <a:p>
            <a:pPr marL="0" indent="0">
              <a:lnSpc>
                <a:spcPts val="2054"/>
              </a:lnSpc>
              <a:buNone/>
            </a:pPr>
            <a:r>
              <a:rPr lang="en-US" sz="2400" dirty="0"/>
              <a:t>coordinates the information  picture we simply need to look at two histograms and return the </a:t>
            </a:r>
          </a:p>
          <a:p>
            <a:pPr marL="0" indent="0">
              <a:lnSpc>
                <a:spcPts val="2054"/>
              </a:lnSpc>
              <a:buNone/>
            </a:pPr>
            <a:endParaRPr lang="en-US" sz="2400" dirty="0"/>
          </a:p>
          <a:p>
            <a:pPr marL="0" indent="0">
              <a:lnSpc>
                <a:spcPts val="2054"/>
              </a:lnSpc>
              <a:buNone/>
            </a:pPr>
            <a:r>
              <a:rPr lang="en-US" sz="2400" dirty="0"/>
              <a:t>picture with the nearest histogram. We  can utilize different ways to deal with look at the</a:t>
            </a:r>
          </a:p>
          <a:p>
            <a:pPr marL="0" indent="0">
              <a:lnSpc>
                <a:spcPts val="2054"/>
              </a:lnSpc>
              <a:buNone/>
            </a:pPr>
            <a:endParaRPr lang="en-US" sz="2400" dirty="0"/>
          </a:p>
          <a:p>
            <a:pPr marL="0" indent="0">
              <a:lnSpc>
                <a:spcPts val="2054"/>
              </a:lnSpc>
              <a:buNone/>
            </a:pPr>
            <a:r>
              <a:rPr lang="en-US" sz="2400" dirty="0"/>
              <a:t> histogram</a:t>
            </a:r>
          </a:p>
        </p:txBody>
      </p:sp>
      <p:sp>
        <p:nvSpPr>
          <p:cNvPr id="6" name="Text 3"/>
          <p:cNvSpPr/>
          <p:nvPr/>
        </p:nvSpPr>
        <p:spPr>
          <a:xfrm>
            <a:off x="4699408" y="4532828"/>
            <a:ext cx="10262084" cy="521494"/>
          </a:xfrm>
          <a:prstGeom prst="rect">
            <a:avLst/>
          </a:prstGeom>
          <a:noFill/>
          <a:ln/>
        </p:spPr>
        <p:txBody>
          <a:bodyPr wrap="square" rtlCol="0" anchor="t"/>
          <a:lstStyle/>
          <a:p>
            <a:pPr marL="0" indent="0">
              <a:lnSpc>
                <a:spcPts val="2054"/>
              </a:lnSpc>
              <a:buNone/>
            </a:pPr>
            <a:endParaRPr lang="en-US" sz="1284" dirty="0"/>
          </a:p>
        </p:txBody>
      </p:sp>
      <p:sp>
        <p:nvSpPr>
          <p:cNvPr id="7" name="Text 4"/>
          <p:cNvSpPr/>
          <p:nvPr/>
        </p:nvSpPr>
        <p:spPr>
          <a:xfrm>
            <a:off x="4892181" y="4823536"/>
            <a:ext cx="10178001" cy="782241"/>
          </a:xfrm>
          <a:prstGeom prst="rect">
            <a:avLst/>
          </a:prstGeom>
          <a:noFill/>
          <a:ln/>
        </p:spPr>
        <p:txBody>
          <a:bodyPr wrap="square" rtlCol="0" anchor="t"/>
          <a:lstStyle/>
          <a:p>
            <a:pPr marL="0" indent="0">
              <a:lnSpc>
                <a:spcPts val="2054"/>
              </a:lnSpc>
              <a:buNone/>
            </a:pPr>
            <a:endParaRPr lang="en-US" dirty="0"/>
          </a:p>
        </p:txBody>
      </p:sp>
      <p:sp>
        <p:nvSpPr>
          <p:cNvPr id="8" name="Text 5"/>
          <p:cNvSpPr/>
          <p:nvPr/>
        </p:nvSpPr>
        <p:spPr>
          <a:xfrm>
            <a:off x="4800407" y="5490937"/>
            <a:ext cx="10178001" cy="782241"/>
          </a:xfrm>
          <a:prstGeom prst="rect">
            <a:avLst/>
          </a:prstGeom>
          <a:noFill/>
          <a:ln/>
        </p:spPr>
        <p:txBody>
          <a:bodyPr wrap="square" rtlCol="0" anchor="t"/>
          <a:lstStyle/>
          <a:p>
            <a:pPr marL="0" indent="0">
              <a:lnSpc>
                <a:spcPts val="2054"/>
              </a:lnSpc>
              <a:buNone/>
            </a:pPr>
            <a:endParaRPr lang="en-US" dirty="0"/>
          </a:p>
        </p:txBody>
      </p:sp>
      <p:sp>
        <p:nvSpPr>
          <p:cNvPr id="9" name="Text 6"/>
          <p:cNvSpPr/>
          <p:nvPr/>
        </p:nvSpPr>
        <p:spPr>
          <a:xfrm>
            <a:off x="4800407" y="6062501"/>
            <a:ext cx="9642091" cy="521494"/>
          </a:xfrm>
          <a:prstGeom prst="rect">
            <a:avLst/>
          </a:prstGeom>
          <a:noFill/>
          <a:ln/>
        </p:spPr>
        <p:txBody>
          <a:bodyPr wrap="square" rtlCol="0" anchor="t"/>
          <a:lstStyle/>
          <a:p>
            <a:pPr marL="0" indent="0">
              <a:lnSpc>
                <a:spcPts val="2054"/>
              </a:lnSpc>
              <a:buNone/>
            </a:pPr>
            <a:endParaRPr lang="en-US" dirty="0"/>
          </a:p>
        </p:txBody>
      </p:sp>
      <p:sp>
        <p:nvSpPr>
          <p:cNvPr id="10" name="Text 7"/>
          <p:cNvSpPr/>
          <p:nvPr/>
        </p:nvSpPr>
        <p:spPr>
          <a:xfrm>
            <a:off x="4800407" y="6945987"/>
            <a:ext cx="10161085" cy="782241"/>
          </a:xfrm>
          <a:prstGeom prst="rect">
            <a:avLst/>
          </a:prstGeom>
          <a:noFill/>
          <a:ln/>
        </p:spPr>
        <p:txBody>
          <a:bodyPr wrap="square" rtlCol="0" anchor="t"/>
          <a:lstStyle/>
          <a:p>
            <a:pPr marL="0" indent="0">
              <a:lnSpc>
                <a:spcPts val="2054"/>
              </a:lnSpc>
              <a:buNone/>
            </a:pPr>
            <a:endParaRPr lang="en-US" dirty="0"/>
          </a:p>
        </p:txBody>
      </p:sp>
      <p:sp>
        <p:nvSpPr>
          <p:cNvPr id="11" name="Text 8"/>
          <p:cNvSpPr/>
          <p:nvPr/>
        </p:nvSpPr>
        <p:spPr>
          <a:xfrm>
            <a:off x="3443288" y="7077194"/>
            <a:ext cx="7743706" cy="260747"/>
          </a:xfrm>
          <a:prstGeom prst="rect">
            <a:avLst/>
          </a:prstGeom>
          <a:noFill/>
          <a:ln/>
        </p:spPr>
        <p:txBody>
          <a:bodyPr wrap="none" rtlCol="0" anchor="t"/>
          <a:lstStyle/>
          <a:p>
            <a:pPr marL="0" indent="0">
              <a:lnSpc>
                <a:spcPts val="2054"/>
              </a:lnSpc>
              <a:buNone/>
            </a:pPr>
            <a:endParaRPr lang="en-US" sz="1284" dirty="0"/>
          </a:p>
        </p:txBody>
      </p:sp>
      <p:sp>
        <p:nvSpPr>
          <p:cNvPr id="12" name="Text 9"/>
          <p:cNvSpPr/>
          <p:nvPr/>
        </p:nvSpPr>
        <p:spPr>
          <a:xfrm>
            <a:off x="3443288" y="7521297"/>
            <a:ext cx="7743706" cy="260747"/>
          </a:xfrm>
          <a:prstGeom prst="rect">
            <a:avLst/>
          </a:prstGeom>
          <a:noFill/>
          <a:ln/>
        </p:spPr>
        <p:txBody>
          <a:bodyPr wrap="none" rtlCol="0" anchor="t"/>
          <a:lstStyle/>
          <a:p>
            <a:pPr marL="0" indent="0">
              <a:lnSpc>
                <a:spcPts val="2054"/>
              </a:lnSpc>
              <a:buNone/>
            </a:pPr>
            <a:endParaRPr lang="en-US" sz="1284" dirty="0"/>
          </a:p>
        </p:txBody>
      </p:sp>
    </p:spTree>
    <p:extLst>
      <p:ext uri="{BB962C8B-B14F-4D97-AF65-F5344CB8AC3E}">
        <p14:creationId xmlns:p14="http://schemas.microsoft.com/office/powerpoint/2010/main" val="37839531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573">
            <a:solidFill>
              <a:srgbClr val="FFFFFF">
                <a:alpha val="64000"/>
              </a:srgbClr>
            </a:solidFill>
            <a:prstDash val="solid"/>
          </a:ln>
        </p:spPr>
        <p:txBody>
          <a:bodyPr/>
          <a:lstStyle/>
          <a:p>
            <a:endParaRPr lang="en-IN"/>
          </a:p>
        </p:txBody>
      </p:sp>
      <p:sp>
        <p:nvSpPr>
          <p:cNvPr id="4" name="Text 1"/>
          <p:cNvSpPr/>
          <p:nvPr/>
        </p:nvSpPr>
        <p:spPr>
          <a:xfrm>
            <a:off x="2152650" y="598884"/>
            <a:ext cx="5463540" cy="679252"/>
          </a:xfrm>
          <a:prstGeom prst="rect">
            <a:avLst/>
          </a:prstGeom>
          <a:noFill/>
          <a:ln/>
        </p:spPr>
        <p:txBody>
          <a:bodyPr wrap="none" rtlCol="0" anchor="t"/>
          <a:lstStyle/>
          <a:p>
            <a:pPr marL="0" indent="0">
              <a:lnSpc>
                <a:spcPts val="5349"/>
              </a:lnSpc>
              <a:buNone/>
            </a:pPr>
            <a:r>
              <a:rPr lang="en-US" sz="4279" b="1" dirty="0">
                <a:solidFill>
                  <a:srgbClr val="000000"/>
                </a:solidFill>
                <a:latin typeface="p22-mackinac-pro" pitchFamily="34" charset="0"/>
                <a:ea typeface="p22-mackinac-pro" pitchFamily="34" charset="-122"/>
                <a:cs typeface="p22-mackinac-pro" pitchFamily="34" charset="-120"/>
              </a:rPr>
              <a:t>System Architecture</a:t>
            </a:r>
            <a:endParaRPr lang="en-US" sz="4279" dirty="0"/>
          </a:p>
        </p:txBody>
      </p:sp>
      <p:pic>
        <p:nvPicPr>
          <p:cNvPr id="5" name="Image 1" descr="preencoded.png"/>
          <p:cNvPicPr>
            <a:picLocks noChangeAspect="1"/>
          </p:cNvPicPr>
          <p:nvPr/>
        </p:nvPicPr>
        <p:blipFill>
          <a:blip r:embed="rId4"/>
          <a:stretch>
            <a:fillRect/>
          </a:stretch>
        </p:blipFill>
        <p:spPr>
          <a:xfrm>
            <a:off x="2152650" y="1712833"/>
            <a:ext cx="7127677" cy="5917763"/>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037993" y="1249085"/>
            <a:ext cx="616458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Software Requirments</a:t>
            </a:r>
            <a:endParaRPr lang="en-US" sz="4374" dirty="0"/>
          </a:p>
        </p:txBody>
      </p:sp>
      <p:sp>
        <p:nvSpPr>
          <p:cNvPr id="5" name="Text 2"/>
          <p:cNvSpPr/>
          <p:nvPr/>
        </p:nvSpPr>
        <p:spPr>
          <a:xfrm>
            <a:off x="2037993" y="2387798"/>
            <a:ext cx="10554414" cy="355402"/>
          </a:xfrm>
          <a:prstGeom prst="rect">
            <a:avLst/>
          </a:prstGeom>
          <a:noFill/>
          <a:ln/>
        </p:spPr>
        <p:txBody>
          <a:bodyPr wrap="none" rtlCol="0" anchor="t"/>
          <a:lstStyle/>
          <a:p>
            <a:pPr marL="285750" indent="-285750">
              <a:lnSpc>
                <a:spcPts val="2799"/>
              </a:lnSpc>
              <a:buFont typeface="Wingdings" panose="05000000000000000000" pitchFamily="2" charset="2"/>
              <a:buChar char="Ø"/>
            </a:pPr>
            <a:r>
              <a:rPr lang="en-US" sz="1750" dirty="0">
                <a:solidFill>
                  <a:srgbClr val="272525"/>
                </a:solidFill>
                <a:latin typeface="Eudoxus Sans" pitchFamily="34" charset="0"/>
                <a:ea typeface="Eudoxus Sans" pitchFamily="34" charset="-122"/>
                <a:cs typeface="Eudoxus Sans" pitchFamily="34" charset="-120"/>
              </a:rPr>
              <a:t>OS : Windows or Linux</a:t>
            </a:r>
            <a:endParaRPr lang="en-US" sz="1750" dirty="0"/>
          </a:p>
        </p:txBody>
      </p:sp>
      <p:sp>
        <p:nvSpPr>
          <p:cNvPr id="6" name="Text 3"/>
          <p:cNvSpPr/>
          <p:nvPr/>
        </p:nvSpPr>
        <p:spPr>
          <a:xfrm>
            <a:off x="2037993" y="2993112"/>
            <a:ext cx="10554414" cy="355402"/>
          </a:xfrm>
          <a:prstGeom prst="rect">
            <a:avLst/>
          </a:prstGeom>
          <a:noFill/>
          <a:ln/>
        </p:spPr>
        <p:txBody>
          <a:bodyPr wrap="none" rtlCol="0" anchor="t"/>
          <a:lstStyle/>
          <a:p>
            <a:pPr marL="285750" indent="-285750">
              <a:lnSpc>
                <a:spcPts val="2799"/>
              </a:lnSpc>
              <a:buFont typeface="Wingdings" panose="05000000000000000000" pitchFamily="2" charset="2"/>
              <a:buChar char="Ø"/>
            </a:pPr>
            <a:r>
              <a:rPr lang="en-US" sz="1750" dirty="0">
                <a:solidFill>
                  <a:srgbClr val="272525"/>
                </a:solidFill>
                <a:latin typeface="Eudoxus Sans" pitchFamily="34" charset="0"/>
                <a:ea typeface="Eudoxus Sans" pitchFamily="34" charset="-122"/>
                <a:cs typeface="Eudoxus Sans" pitchFamily="34" charset="-120"/>
              </a:rPr>
              <a:t>Python IDE </a:t>
            </a:r>
            <a:endParaRPr lang="en-US" sz="1750" dirty="0"/>
          </a:p>
        </p:txBody>
      </p:sp>
      <p:sp>
        <p:nvSpPr>
          <p:cNvPr id="7" name="Text 4"/>
          <p:cNvSpPr/>
          <p:nvPr/>
        </p:nvSpPr>
        <p:spPr>
          <a:xfrm>
            <a:off x="2037993" y="3598426"/>
            <a:ext cx="10554414" cy="355402"/>
          </a:xfrm>
          <a:prstGeom prst="rect">
            <a:avLst/>
          </a:prstGeom>
          <a:noFill/>
          <a:ln/>
        </p:spPr>
        <p:txBody>
          <a:bodyPr wrap="none" rtlCol="0" anchor="t"/>
          <a:lstStyle/>
          <a:p>
            <a:pPr marL="285750" indent="-285750">
              <a:lnSpc>
                <a:spcPts val="2799"/>
              </a:lnSpc>
              <a:buFont typeface="Wingdings" panose="05000000000000000000" pitchFamily="2" charset="2"/>
              <a:buChar char="Ø"/>
            </a:pPr>
            <a:r>
              <a:rPr lang="en-US" sz="1750" dirty="0">
                <a:solidFill>
                  <a:srgbClr val="272525"/>
                </a:solidFill>
                <a:latin typeface="Eudoxus Sans" pitchFamily="34" charset="0"/>
                <a:ea typeface="Eudoxus Sans" pitchFamily="34" charset="-122"/>
                <a:cs typeface="Eudoxus Sans" pitchFamily="34" charset="-120"/>
              </a:rPr>
              <a:t>Softwares to be imported to program</a:t>
            </a:r>
            <a:endParaRPr lang="en-US" sz="1750" dirty="0"/>
          </a:p>
        </p:txBody>
      </p:sp>
      <p:sp>
        <p:nvSpPr>
          <p:cNvPr id="8" name="Text 5"/>
          <p:cNvSpPr/>
          <p:nvPr/>
        </p:nvSpPr>
        <p:spPr>
          <a:xfrm>
            <a:off x="2450588" y="4203740"/>
            <a:ext cx="10554414" cy="355402"/>
          </a:xfrm>
          <a:prstGeom prst="rect">
            <a:avLst/>
          </a:prstGeom>
          <a:noFill/>
          <a:ln/>
        </p:spPr>
        <p:txBody>
          <a:bodyPr wrap="none" rtlCol="0" anchor="t"/>
          <a:lstStyle/>
          <a:p>
            <a:pPr marL="285750" indent="-285750">
              <a:lnSpc>
                <a:spcPts val="2799"/>
              </a:lnSpc>
              <a:buFont typeface="Arial" panose="020B0604020202020204" pitchFamily="34" charset="0"/>
              <a:buChar char="•"/>
            </a:pPr>
            <a:r>
              <a:rPr lang="en-US" sz="1750" dirty="0">
                <a:solidFill>
                  <a:srgbClr val="272525"/>
                </a:solidFill>
                <a:latin typeface="Eudoxus Sans" pitchFamily="34" charset="0"/>
                <a:ea typeface="Eudoxus Sans" pitchFamily="34" charset="-122"/>
                <a:cs typeface="Eudoxus Sans" pitchFamily="34" charset="-120"/>
              </a:rPr>
              <a:t> </a:t>
            </a:r>
            <a:r>
              <a:rPr lang="en-US" sz="1750" dirty="0" err="1">
                <a:solidFill>
                  <a:srgbClr val="272525"/>
                </a:solidFill>
                <a:latin typeface="Eudoxus Sans" pitchFamily="34" charset="0"/>
                <a:ea typeface="Eudoxus Sans" pitchFamily="34" charset="-122"/>
                <a:cs typeface="Eudoxus Sans" pitchFamily="34" charset="-120"/>
              </a:rPr>
              <a:t>Numpy</a:t>
            </a:r>
            <a:endParaRPr lang="en-US" sz="1750" dirty="0"/>
          </a:p>
        </p:txBody>
      </p:sp>
      <p:sp>
        <p:nvSpPr>
          <p:cNvPr id="9" name="Text 6"/>
          <p:cNvSpPr/>
          <p:nvPr/>
        </p:nvSpPr>
        <p:spPr>
          <a:xfrm>
            <a:off x="2450588" y="4828341"/>
            <a:ext cx="10554414" cy="355402"/>
          </a:xfrm>
          <a:prstGeom prst="rect">
            <a:avLst/>
          </a:prstGeom>
          <a:noFill/>
          <a:ln/>
        </p:spPr>
        <p:txBody>
          <a:bodyPr wrap="none" rtlCol="0" anchor="t"/>
          <a:lstStyle/>
          <a:p>
            <a:pPr marL="285750" indent="-285750">
              <a:lnSpc>
                <a:spcPts val="2799"/>
              </a:lnSpc>
              <a:buFont typeface="Arial" panose="020B0604020202020204" pitchFamily="34" charset="0"/>
              <a:buChar char="•"/>
            </a:pPr>
            <a:r>
              <a:rPr lang="en-US" sz="1750" dirty="0">
                <a:solidFill>
                  <a:srgbClr val="272525"/>
                </a:solidFill>
                <a:latin typeface="Eudoxus Sans" pitchFamily="34" charset="0"/>
                <a:ea typeface="Eudoxus Sans" pitchFamily="34" charset="-122"/>
                <a:cs typeface="Eudoxus Sans" pitchFamily="34" charset="-120"/>
              </a:rPr>
              <a:t>Opencv2</a:t>
            </a:r>
            <a:endParaRPr lang="en-US" sz="1750" dirty="0"/>
          </a:p>
        </p:txBody>
      </p:sp>
      <p:sp>
        <p:nvSpPr>
          <p:cNvPr id="10" name="Text 7"/>
          <p:cNvSpPr/>
          <p:nvPr/>
        </p:nvSpPr>
        <p:spPr>
          <a:xfrm>
            <a:off x="2037993" y="5414367"/>
            <a:ext cx="10554414" cy="355402"/>
          </a:xfrm>
          <a:prstGeom prst="rect">
            <a:avLst/>
          </a:prstGeom>
          <a:noFill/>
          <a:ln/>
        </p:spPr>
        <p:txBody>
          <a:bodyPr wrap="none" rtlCol="0" anchor="t"/>
          <a:lstStyle/>
          <a:p>
            <a:pPr marL="742950" lvl="1" indent="-285750">
              <a:lnSpc>
                <a:spcPts val="2799"/>
              </a:lnSpc>
              <a:buFont typeface="Arial" panose="020B0604020202020204" pitchFamily="34" charset="0"/>
              <a:buChar char="•"/>
            </a:pPr>
            <a:r>
              <a:rPr lang="en-US" sz="1750" dirty="0">
                <a:solidFill>
                  <a:srgbClr val="272525"/>
                </a:solidFill>
                <a:latin typeface="Eudoxus Sans" pitchFamily="34" charset="0"/>
                <a:ea typeface="Eudoxus Sans" pitchFamily="34" charset="-122"/>
                <a:cs typeface="Eudoxus Sans" pitchFamily="34" charset="-120"/>
              </a:rPr>
              <a:t>os</a:t>
            </a:r>
            <a:endParaRPr lang="en-US" sz="1750" dirty="0"/>
          </a:p>
        </p:txBody>
      </p:sp>
      <p:sp>
        <p:nvSpPr>
          <p:cNvPr id="11" name="Text 8"/>
          <p:cNvSpPr/>
          <p:nvPr/>
        </p:nvSpPr>
        <p:spPr>
          <a:xfrm>
            <a:off x="2037993" y="6019681"/>
            <a:ext cx="10554414" cy="355402"/>
          </a:xfrm>
          <a:prstGeom prst="rect">
            <a:avLst/>
          </a:prstGeom>
          <a:noFill/>
          <a:ln/>
        </p:spPr>
        <p:txBody>
          <a:bodyPr wrap="none" rtlCol="0" anchor="t"/>
          <a:lstStyle/>
          <a:p>
            <a:pPr marL="742950" lvl="1" indent="-285750">
              <a:lnSpc>
                <a:spcPts val="2799"/>
              </a:lnSpc>
              <a:buFont typeface="Arial" panose="020B0604020202020204" pitchFamily="34" charset="0"/>
              <a:buChar char="•"/>
            </a:pPr>
            <a:r>
              <a:rPr lang="en-US" sz="1750" dirty="0">
                <a:solidFill>
                  <a:srgbClr val="272525"/>
                </a:solidFill>
                <a:latin typeface="Eudoxus Sans" pitchFamily="34" charset="0"/>
                <a:ea typeface="Eudoxus Sans" pitchFamily="34" charset="-122"/>
                <a:cs typeface="Eudoxus Sans" pitchFamily="34" charset="-120"/>
              </a:rPr>
              <a:t>PIL(python imaging library)</a:t>
            </a:r>
            <a:endParaRPr lang="en-US" sz="1750" dirty="0"/>
          </a:p>
        </p:txBody>
      </p:sp>
      <p:sp>
        <p:nvSpPr>
          <p:cNvPr id="12" name="Text 9"/>
          <p:cNvSpPr/>
          <p:nvPr/>
        </p:nvSpPr>
        <p:spPr>
          <a:xfrm>
            <a:off x="2037993" y="6624995"/>
            <a:ext cx="10554414" cy="355402"/>
          </a:xfrm>
          <a:prstGeom prst="rect">
            <a:avLst/>
          </a:prstGeom>
          <a:noFill/>
          <a:ln/>
        </p:spPr>
        <p:txBody>
          <a:bodyPr wrap="none" rtlCol="0" anchor="t"/>
          <a:lstStyle/>
          <a:p>
            <a:pPr marL="742950" lvl="1" indent="-285750">
              <a:lnSpc>
                <a:spcPts val="2799"/>
              </a:lnSpc>
              <a:buFont typeface="Arial" panose="020B0604020202020204" pitchFamily="34" charset="0"/>
              <a:buChar char="•"/>
            </a:pPr>
            <a:r>
              <a:rPr lang="en-US" sz="1750" dirty="0">
                <a:solidFill>
                  <a:srgbClr val="272525"/>
                </a:solidFill>
                <a:latin typeface="Eudoxus Sans" pitchFamily="34" charset="0"/>
                <a:ea typeface="Eudoxus Sans" pitchFamily="34" charset="-122"/>
                <a:cs typeface="Eudoxus Sans" pitchFamily="34" charset="-120"/>
              </a:rPr>
              <a:t>PIP(preferred installer program)</a:t>
            </a:r>
            <a:endParaRPr lang="en-US" sz="17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037993" y="2157055"/>
            <a:ext cx="634746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Hardware Requirments</a:t>
            </a:r>
            <a:endParaRPr lang="en-US" sz="4374" dirty="0"/>
          </a:p>
        </p:txBody>
      </p:sp>
      <p:sp>
        <p:nvSpPr>
          <p:cNvPr id="5" name="Text 2"/>
          <p:cNvSpPr/>
          <p:nvPr/>
        </p:nvSpPr>
        <p:spPr>
          <a:xfrm>
            <a:off x="2037993" y="3295769"/>
            <a:ext cx="10554414" cy="355402"/>
          </a:xfrm>
          <a:prstGeom prst="rect">
            <a:avLst/>
          </a:prstGeom>
          <a:noFill/>
          <a:ln/>
        </p:spPr>
        <p:txBody>
          <a:bodyPr wrap="none" rtlCol="0" anchor="t"/>
          <a:lstStyle/>
          <a:p>
            <a:pPr marL="285750" indent="-285750">
              <a:lnSpc>
                <a:spcPts val="2799"/>
              </a:lnSpc>
              <a:buFont typeface="Wingdings" panose="05000000000000000000" pitchFamily="2" charset="2"/>
              <a:buChar char="Ø"/>
            </a:pPr>
            <a:r>
              <a:rPr lang="en-US" sz="1750" dirty="0">
                <a:solidFill>
                  <a:srgbClr val="272525"/>
                </a:solidFill>
                <a:latin typeface="Eudoxus Sans" pitchFamily="34" charset="0"/>
                <a:ea typeface="Eudoxus Sans" pitchFamily="34" charset="-122"/>
                <a:cs typeface="Eudoxus Sans" pitchFamily="34" charset="-120"/>
              </a:rPr>
              <a:t>RAM : 4GB and Higher</a:t>
            </a:r>
            <a:endParaRPr lang="en-US" sz="1750" dirty="0"/>
          </a:p>
        </p:txBody>
      </p:sp>
      <p:sp>
        <p:nvSpPr>
          <p:cNvPr id="6" name="Text 3"/>
          <p:cNvSpPr/>
          <p:nvPr/>
        </p:nvSpPr>
        <p:spPr>
          <a:xfrm>
            <a:off x="2037993" y="3901083"/>
            <a:ext cx="10554414" cy="355402"/>
          </a:xfrm>
          <a:prstGeom prst="rect">
            <a:avLst/>
          </a:prstGeom>
          <a:noFill/>
          <a:ln/>
        </p:spPr>
        <p:txBody>
          <a:bodyPr wrap="none" rtlCol="0" anchor="t"/>
          <a:lstStyle/>
          <a:p>
            <a:pPr marL="285750" indent="-285750">
              <a:lnSpc>
                <a:spcPts val="2799"/>
              </a:lnSpc>
              <a:buFont typeface="Wingdings" panose="05000000000000000000" pitchFamily="2" charset="2"/>
              <a:buChar char="Ø"/>
            </a:pPr>
            <a:r>
              <a:rPr lang="en-US" sz="1750" dirty="0">
                <a:solidFill>
                  <a:srgbClr val="272525"/>
                </a:solidFill>
                <a:latin typeface="Eudoxus Sans" pitchFamily="34" charset="0"/>
                <a:ea typeface="Eudoxus Sans" pitchFamily="34" charset="-122"/>
                <a:cs typeface="Eudoxus Sans" pitchFamily="34" charset="-120"/>
              </a:rPr>
              <a:t>Processor : Intel i3 and above</a:t>
            </a:r>
            <a:endParaRPr lang="en-US" sz="1750" dirty="0"/>
          </a:p>
        </p:txBody>
      </p:sp>
      <p:sp>
        <p:nvSpPr>
          <p:cNvPr id="7" name="Text 4"/>
          <p:cNvSpPr/>
          <p:nvPr/>
        </p:nvSpPr>
        <p:spPr>
          <a:xfrm>
            <a:off x="2037993" y="4506397"/>
            <a:ext cx="10554414" cy="355402"/>
          </a:xfrm>
          <a:prstGeom prst="rect">
            <a:avLst/>
          </a:prstGeom>
          <a:noFill/>
          <a:ln/>
        </p:spPr>
        <p:txBody>
          <a:bodyPr wrap="none" rtlCol="0" anchor="t"/>
          <a:lstStyle/>
          <a:p>
            <a:pPr marL="285750" indent="-285750">
              <a:lnSpc>
                <a:spcPts val="2799"/>
              </a:lnSpc>
              <a:buFont typeface="Wingdings" panose="05000000000000000000" pitchFamily="2" charset="2"/>
              <a:buChar char="Ø"/>
            </a:pPr>
            <a:r>
              <a:rPr lang="en-US" sz="1750" dirty="0">
                <a:solidFill>
                  <a:srgbClr val="272525"/>
                </a:solidFill>
                <a:latin typeface="Eudoxus Sans" pitchFamily="34" charset="0"/>
                <a:ea typeface="Eudoxus Sans" pitchFamily="34" charset="-122"/>
                <a:cs typeface="Eudoxus Sans" pitchFamily="34" charset="-120"/>
              </a:rPr>
              <a:t>Hard Disk : 500GB (minimum)</a:t>
            </a:r>
            <a:endParaRPr lang="en-US" sz="1750" dirty="0"/>
          </a:p>
        </p:txBody>
      </p:sp>
      <p:sp>
        <p:nvSpPr>
          <p:cNvPr id="8" name="Text 5"/>
          <p:cNvSpPr/>
          <p:nvPr/>
        </p:nvSpPr>
        <p:spPr>
          <a:xfrm>
            <a:off x="2037993" y="5111710"/>
            <a:ext cx="10554414" cy="355402"/>
          </a:xfrm>
          <a:prstGeom prst="rect">
            <a:avLst/>
          </a:prstGeom>
          <a:noFill/>
          <a:ln/>
        </p:spPr>
        <p:txBody>
          <a:bodyPr wrap="none" rtlCol="0" anchor="t"/>
          <a:lstStyle/>
          <a:p>
            <a:pPr marL="285750" indent="-285750">
              <a:lnSpc>
                <a:spcPts val="2799"/>
              </a:lnSpc>
              <a:buFont typeface="Wingdings" panose="05000000000000000000" pitchFamily="2" charset="2"/>
              <a:buChar char="Ø"/>
            </a:pPr>
            <a:r>
              <a:rPr lang="en-US" sz="1750" dirty="0">
                <a:solidFill>
                  <a:srgbClr val="272525"/>
                </a:solidFill>
                <a:latin typeface="Eudoxus Sans" pitchFamily="34" charset="0"/>
                <a:ea typeface="Eudoxus Sans" pitchFamily="34" charset="-122"/>
                <a:cs typeface="Eudoxus Sans" pitchFamily="34" charset="-120"/>
              </a:rPr>
              <a:t>Web Cam</a:t>
            </a:r>
            <a:endParaRPr lang="en-US" sz="1750" dirty="0"/>
          </a:p>
        </p:txBody>
      </p:sp>
      <p:sp>
        <p:nvSpPr>
          <p:cNvPr id="9" name="Text 6"/>
          <p:cNvSpPr/>
          <p:nvPr/>
        </p:nvSpPr>
        <p:spPr>
          <a:xfrm>
            <a:off x="2037993" y="5717024"/>
            <a:ext cx="10554414"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736669" y="545032"/>
            <a:ext cx="634746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rPr>
              <a:t>SIMULATION :-</a:t>
            </a:r>
            <a:endParaRPr lang="en-US" sz="4374" dirty="0"/>
          </a:p>
        </p:txBody>
      </p:sp>
      <p:sp>
        <p:nvSpPr>
          <p:cNvPr id="5" name="Text 2"/>
          <p:cNvSpPr/>
          <p:nvPr/>
        </p:nvSpPr>
        <p:spPr>
          <a:xfrm>
            <a:off x="884740" y="1305141"/>
            <a:ext cx="10554414" cy="355402"/>
          </a:xfrm>
          <a:prstGeom prst="rect">
            <a:avLst/>
          </a:prstGeom>
          <a:noFill/>
          <a:ln/>
        </p:spPr>
        <p:txBody>
          <a:bodyPr wrap="none" rtlCol="0" anchor="t"/>
          <a:lstStyle/>
          <a:p>
            <a:pPr>
              <a:lnSpc>
                <a:spcPts val="2799"/>
              </a:lnSpc>
            </a:pPr>
            <a:r>
              <a:rPr lang="en-US" sz="2400" dirty="0">
                <a:solidFill>
                  <a:srgbClr val="272525"/>
                </a:solidFill>
                <a:latin typeface="Eudoxus Sans" pitchFamily="34" charset="0"/>
                <a:ea typeface="Eudoxus Sans" pitchFamily="34" charset="-122"/>
              </a:rPr>
              <a:t>Capturing images of a user:</a:t>
            </a:r>
            <a:endParaRPr lang="en-US" sz="2400" dirty="0"/>
          </a:p>
        </p:txBody>
      </p:sp>
      <p:sp>
        <p:nvSpPr>
          <p:cNvPr id="6" name="Text 3"/>
          <p:cNvSpPr/>
          <p:nvPr/>
        </p:nvSpPr>
        <p:spPr>
          <a:xfrm>
            <a:off x="9208227" y="7670195"/>
            <a:ext cx="4033211" cy="355402"/>
          </a:xfrm>
          <a:prstGeom prst="rect">
            <a:avLst/>
          </a:prstGeom>
          <a:noFill/>
          <a:ln/>
        </p:spPr>
        <p:txBody>
          <a:bodyPr wrap="none" rtlCol="0" anchor="t"/>
          <a:lstStyle/>
          <a:p>
            <a:pPr marL="285750" indent="-285750">
              <a:lnSpc>
                <a:spcPts val="2799"/>
              </a:lnSpc>
              <a:buFont typeface="Wingdings" panose="05000000000000000000" pitchFamily="2" charset="2"/>
              <a:buChar char="Ø"/>
            </a:pPr>
            <a:endParaRPr lang="en-US" sz="1750" dirty="0"/>
          </a:p>
        </p:txBody>
      </p:sp>
      <p:sp>
        <p:nvSpPr>
          <p:cNvPr id="7" name="Text 4"/>
          <p:cNvSpPr/>
          <p:nvPr/>
        </p:nvSpPr>
        <p:spPr>
          <a:xfrm>
            <a:off x="9096715" y="7249057"/>
            <a:ext cx="3704885" cy="433593"/>
          </a:xfrm>
          <a:prstGeom prst="rect">
            <a:avLst/>
          </a:prstGeom>
          <a:noFill/>
          <a:ln/>
        </p:spPr>
        <p:txBody>
          <a:bodyPr wrap="none" rtlCol="0" anchor="t"/>
          <a:lstStyle/>
          <a:p>
            <a:pPr marL="285750" indent="-285750">
              <a:lnSpc>
                <a:spcPts val="2799"/>
              </a:lnSpc>
              <a:buFont typeface="Wingdings" panose="05000000000000000000" pitchFamily="2" charset="2"/>
              <a:buChar char="Ø"/>
            </a:pPr>
            <a:endParaRPr lang="en-US" sz="1750" dirty="0"/>
          </a:p>
        </p:txBody>
      </p:sp>
      <p:sp>
        <p:nvSpPr>
          <p:cNvPr id="8" name="Text 5"/>
          <p:cNvSpPr/>
          <p:nvPr/>
        </p:nvSpPr>
        <p:spPr>
          <a:xfrm>
            <a:off x="9464705" y="6659346"/>
            <a:ext cx="1853783" cy="605314"/>
          </a:xfrm>
          <a:prstGeom prst="rect">
            <a:avLst/>
          </a:prstGeom>
          <a:noFill/>
          <a:ln/>
        </p:spPr>
        <p:txBody>
          <a:bodyPr wrap="none" rtlCol="0" anchor="t"/>
          <a:lstStyle/>
          <a:p>
            <a:pPr marL="285750" indent="-285750">
              <a:lnSpc>
                <a:spcPts val="2799"/>
              </a:lnSpc>
              <a:buFont typeface="Wingdings" panose="05000000000000000000" pitchFamily="2" charset="2"/>
              <a:buChar char="Ø"/>
            </a:pPr>
            <a:r>
              <a:rPr lang="en-US" sz="1750" dirty="0">
                <a:solidFill>
                  <a:srgbClr val="272525"/>
                </a:solidFill>
                <a:latin typeface="Eudoxus Sans" pitchFamily="34" charset="0"/>
                <a:ea typeface="Eudoxus Sans" pitchFamily="34" charset="-122"/>
                <a:cs typeface="Eudoxus Sans" pitchFamily="34" charset="-120"/>
              </a:rPr>
              <a:t>Web Cam</a:t>
            </a:r>
            <a:endParaRPr lang="en-US" sz="1750" dirty="0"/>
          </a:p>
        </p:txBody>
      </p:sp>
      <p:sp>
        <p:nvSpPr>
          <p:cNvPr id="9" name="Text 6"/>
          <p:cNvSpPr/>
          <p:nvPr/>
        </p:nvSpPr>
        <p:spPr>
          <a:xfrm>
            <a:off x="2037993" y="5717024"/>
            <a:ext cx="10554414" cy="355402"/>
          </a:xfrm>
          <a:prstGeom prst="rect">
            <a:avLst/>
          </a:prstGeom>
          <a:noFill/>
          <a:ln/>
        </p:spPr>
        <p:txBody>
          <a:bodyPr wrap="none" rtlCol="0" anchor="t"/>
          <a:lstStyle/>
          <a:p>
            <a:pPr marL="0" indent="0">
              <a:lnSpc>
                <a:spcPts val="2799"/>
              </a:lnSpc>
              <a:buNone/>
            </a:pPr>
            <a:endParaRPr lang="en-US" sz="1750" dirty="0"/>
          </a:p>
        </p:txBody>
      </p:sp>
      <p:pic>
        <p:nvPicPr>
          <p:cNvPr id="11" name="Picture 10">
            <a:extLst>
              <a:ext uri="{FF2B5EF4-FFF2-40B4-BE49-F238E27FC236}">
                <a16:creationId xmlns:a16="http://schemas.microsoft.com/office/drawing/2014/main" id="{2734B646-DB96-410A-52E3-FC58476C03F0}"/>
              </a:ext>
            </a:extLst>
          </p:cNvPr>
          <p:cNvPicPr>
            <a:picLocks noChangeAspect="1"/>
          </p:cNvPicPr>
          <p:nvPr/>
        </p:nvPicPr>
        <p:blipFill>
          <a:blip r:embed="rId4"/>
          <a:stretch>
            <a:fillRect/>
          </a:stretch>
        </p:blipFill>
        <p:spPr>
          <a:xfrm>
            <a:off x="1598155" y="1826325"/>
            <a:ext cx="10971949" cy="6160292"/>
          </a:xfrm>
          <a:prstGeom prst="rect">
            <a:avLst/>
          </a:prstGeom>
        </p:spPr>
      </p:pic>
    </p:spTree>
    <p:extLst>
      <p:ext uri="{BB962C8B-B14F-4D97-AF65-F5344CB8AC3E}">
        <p14:creationId xmlns:p14="http://schemas.microsoft.com/office/powerpoint/2010/main" val="3881900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037993" y="1140738"/>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Abstract</a:t>
            </a:r>
            <a:endParaRPr lang="en-US" sz="4374" dirty="0"/>
          </a:p>
        </p:txBody>
      </p:sp>
      <p:sp>
        <p:nvSpPr>
          <p:cNvPr id="5" name="Text 2"/>
          <p:cNvSpPr/>
          <p:nvPr/>
        </p:nvSpPr>
        <p:spPr>
          <a:xfrm>
            <a:off x="2037993" y="2279452"/>
            <a:ext cx="10554414" cy="2487811"/>
          </a:xfrm>
          <a:prstGeom prst="rect">
            <a:avLst/>
          </a:prstGeom>
          <a:noFill/>
          <a:ln/>
        </p:spPr>
        <p:txBody>
          <a:bodyPr wrap="square" rtlCol="0" anchor="t"/>
          <a:lstStyle/>
          <a:p>
            <a:pPr marL="0" indent="0">
              <a:lnSpc>
                <a:spcPts val="2799"/>
              </a:lnSpc>
              <a:buNone/>
            </a:pPr>
            <a:r>
              <a:rPr lang="en-US" sz="2400" dirty="0">
                <a:solidFill>
                  <a:srgbClr val="272525"/>
                </a:solidFill>
                <a:ea typeface="Eudoxus Sans" pitchFamily="34" charset="-122"/>
                <a:cs typeface="Eudoxus Sans" pitchFamily="34" charset="-120"/>
              </a:rPr>
              <a:t>The digital payment systems are evolving rapidly from past few decades by</a:t>
            </a:r>
          </a:p>
          <a:p>
            <a:pPr marL="0" indent="0">
              <a:lnSpc>
                <a:spcPts val="2799"/>
              </a:lnSpc>
              <a:buNone/>
            </a:pPr>
            <a:r>
              <a:rPr lang="en-US" sz="2400" dirty="0">
                <a:solidFill>
                  <a:srgbClr val="272525"/>
                </a:solidFill>
                <a:ea typeface="Eudoxus Sans" pitchFamily="34" charset="-122"/>
                <a:cs typeface="Eudoxus Sans" pitchFamily="34" charset="-120"/>
              </a:rPr>
              <a:t>overcoming the problems that were existing in the previous payments system. In this paper, we proposed the system for digital payments by using the facial recognition. By using this proposed system it is possible to make the payments without using any cards or cash or mobile hence even if customer forgot his wallet or mobile the payments system will be uncompromised. In this paper LBPH is used for facial recognition as LBPH algorithm can be used to represent local features in the images. Good results can be obtained using LBPH algorithms primarily in a managed environment.</a:t>
            </a:r>
            <a:endParaRPr lang="en-US" sz="2400" dirty="0"/>
          </a:p>
        </p:txBody>
      </p:sp>
      <p:sp>
        <p:nvSpPr>
          <p:cNvPr id="6" name="Text 3"/>
          <p:cNvSpPr/>
          <p:nvPr/>
        </p:nvSpPr>
        <p:spPr>
          <a:xfrm>
            <a:off x="2037993" y="5100518"/>
            <a:ext cx="4443889" cy="694373"/>
          </a:xfrm>
          <a:prstGeom prst="rect">
            <a:avLst/>
          </a:prstGeom>
          <a:noFill/>
          <a:ln/>
        </p:spPr>
        <p:txBody>
          <a:bodyPr wrap="none" rtlCol="0" anchor="t"/>
          <a:lstStyle/>
          <a:p>
            <a:pPr marL="0" indent="0">
              <a:lnSpc>
                <a:spcPts val="5468"/>
              </a:lnSpc>
              <a:buNone/>
            </a:pPr>
            <a:endParaRPr lang="en-US" sz="4374" dirty="0"/>
          </a:p>
        </p:txBody>
      </p:sp>
      <p:sp>
        <p:nvSpPr>
          <p:cNvPr id="7" name="Text 4"/>
          <p:cNvSpPr/>
          <p:nvPr/>
        </p:nvSpPr>
        <p:spPr>
          <a:xfrm>
            <a:off x="2037993" y="6128147"/>
            <a:ext cx="10554414" cy="355402"/>
          </a:xfrm>
          <a:prstGeom prst="rect">
            <a:avLst/>
          </a:prstGeom>
          <a:noFill/>
          <a:ln/>
        </p:spPr>
        <p:txBody>
          <a:bodyPr wrap="none" rtlCol="0" anchor="t"/>
          <a:lstStyle/>
          <a:p>
            <a:pPr marL="0" indent="0">
              <a:lnSpc>
                <a:spcPts val="2799"/>
              </a:lnSpc>
              <a:buNone/>
            </a:pPr>
            <a:endParaRPr lang="en-US" sz="1750" dirty="0"/>
          </a:p>
        </p:txBody>
      </p:sp>
      <p:sp>
        <p:nvSpPr>
          <p:cNvPr id="8" name="Text 5"/>
          <p:cNvSpPr/>
          <p:nvPr/>
        </p:nvSpPr>
        <p:spPr>
          <a:xfrm>
            <a:off x="2037993" y="6733461"/>
            <a:ext cx="10554414" cy="355402"/>
          </a:xfrm>
          <a:prstGeom prst="rect">
            <a:avLst/>
          </a:prstGeom>
          <a:noFill/>
          <a:ln/>
        </p:spPr>
        <p:txBody>
          <a:bodyPr wrap="none" rtlCol="0" anchor="t"/>
          <a:lstStyle/>
          <a:p>
            <a:pPr marL="0" indent="0">
              <a:lnSpc>
                <a:spcPts val="2799"/>
              </a:lnSpc>
              <a:buNone/>
            </a:pPr>
            <a:endParaRPr lang="en-US" sz="1750" dirty="0"/>
          </a:p>
        </p:txBody>
      </p:sp>
    </p:spTree>
    <p:extLst>
      <p:ext uri="{BB962C8B-B14F-4D97-AF65-F5344CB8AC3E}">
        <p14:creationId xmlns:p14="http://schemas.microsoft.com/office/powerpoint/2010/main" val="12775465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967740" y="606325"/>
            <a:ext cx="6347460" cy="694373"/>
          </a:xfrm>
          <a:prstGeom prst="rect">
            <a:avLst/>
          </a:prstGeom>
          <a:noFill/>
          <a:ln/>
        </p:spPr>
        <p:txBody>
          <a:bodyPr wrap="none" rtlCol="0" anchor="t"/>
          <a:lstStyle/>
          <a:p>
            <a:pPr marL="0" indent="0">
              <a:lnSpc>
                <a:spcPts val="5468"/>
              </a:lnSpc>
              <a:buNone/>
            </a:pPr>
            <a:endParaRPr lang="en-US" sz="4374" dirty="0"/>
          </a:p>
        </p:txBody>
      </p:sp>
      <p:sp>
        <p:nvSpPr>
          <p:cNvPr id="9" name="Text 6"/>
          <p:cNvSpPr/>
          <p:nvPr/>
        </p:nvSpPr>
        <p:spPr>
          <a:xfrm>
            <a:off x="2037993" y="5717024"/>
            <a:ext cx="10554414" cy="355402"/>
          </a:xfrm>
          <a:prstGeom prst="rect">
            <a:avLst/>
          </a:prstGeom>
          <a:noFill/>
          <a:ln/>
        </p:spPr>
        <p:txBody>
          <a:bodyPr wrap="none" rtlCol="0" anchor="t"/>
          <a:lstStyle/>
          <a:p>
            <a:pPr marL="0" indent="0">
              <a:lnSpc>
                <a:spcPts val="2799"/>
              </a:lnSpc>
              <a:buNone/>
            </a:pPr>
            <a:endParaRPr lang="en-US" sz="1750" dirty="0"/>
          </a:p>
        </p:txBody>
      </p:sp>
      <p:pic>
        <p:nvPicPr>
          <p:cNvPr id="11" name="Picture 10">
            <a:extLst>
              <a:ext uri="{FF2B5EF4-FFF2-40B4-BE49-F238E27FC236}">
                <a16:creationId xmlns:a16="http://schemas.microsoft.com/office/drawing/2014/main" id="{55336BE7-BD6B-A0EA-3CFE-BB95D559945B}"/>
              </a:ext>
            </a:extLst>
          </p:cNvPr>
          <p:cNvPicPr>
            <a:picLocks noChangeAspect="1"/>
          </p:cNvPicPr>
          <p:nvPr/>
        </p:nvPicPr>
        <p:blipFill>
          <a:blip r:embed="rId4"/>
          <a:stretch>
            <a:fillRect/>
          </a:stretch>
        </p:blipFill>
        <p:spPr>
          <a:xfrm>
            <a:off x="2718217" y="953511"/>
            <a:ext cx="8031558" cy="6257819"/>
          </a:xfrm>
          <a:prstGeom prst="rect">
            <a:avLst/>
          </a:prstGeom>
        </p:spPr>
      </p:pic>
    </p:spTree>
    <p:extLst>
      <p:ext uri="{BB962C8B-B14F-4D97-AF65-F5344CB8AC3E}">
        <p14:creationId xmlns:p14="http://schemas.microsoft.com/office/powerpoint/2010/main" val="4275129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967740" y="606325"/>
            <a:ext cx="634746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FEATURE EXTRACTION :-</a:t>
            </a:r>
            <a:endParaRPr lang="en-US" sz="4374" dirty="0"/>
          </a:p>
        </p:txBody>
      </p:sp>
      <p:sp>
        <p:nvSpPr>
          <p:cNvPr id="5" name="Text 2"/>
          <p:cNvSpPr/>
          <p:nvPr/>
        </p:nvSpPr>
        <p:spPr>
          <a:xfrm>
            <a:off x="967740" y="1907023"/>
            <a:ext cx="10554414" cy="355402"/>
          </a:xfrm>
          <a:prstGeom prst="rect">
            <a:avLst/>
          </a:prstGeom>
          <a:noFill/>
          <a:ln/>
        </p:spPr>
        <p:txBody>
          <a:bodyPr wrap="none" rtlCol="0" anchor="t"/>
          <a:lstStyle/>
          <a:p>
            <a:pPr>
              <a:lnSpc>
                <a:spcPts val="2799"/>
              </a:lnSpc>
            </a:pPr>
            <a:r>
              <a:rPr lang="en-US" sz="1750" dirty="0">
                <a:solidFill>
                  <a:srgbClr val="272525"/>
                </a:solidFill>
                <a:latin typeface="Eudoxus Sans" pitchFamily="34" charset="0"/>
                <a:ea typeface="Eudoxus Sans" pitchFamily="34" charset="-122"/>
              </a:rPr>
              <a:t>Taken picture is converted into GRAY SCALE image</a:t>
            </a:r>
            <a:endParaRPr lang="en-US" sz="1750" dirty="0"/>
          </a:p>
        </p:txBody>
      </p:sp>
      <p:sp>
        <p:nvSpPr>
          <p:cNvPr id="6" name="Text 3"/>
          <p:cNvSpPr/>
          <p:nvPr/>
        </p:nvSpPr>
        <p:spPr>
          <a:xfrm>
            <a:off x="1604611" y="5211954"/>
            <a:ext cx="2201794" cy="412432"/>
          </a:xfrm>
          <a:prstGeom prst="rect">
            <a:avLst/>
          </a:prstGeom>
          <a:noFill/>
          <a:ln/>
        </p:spPr>
        <p:txBody>
          <a:bodyPr wrap="none" rtlCol="0" anchor="t"/>
          <a:lstStyle/>
          <a:p>
            <a:pPr>
              <a:lnSpc>
                <a:spcPts val="2799"/>
              </a:lnSpc>
            </a:pPr>
            <a:r>
              <a:rPr lang="en-US" sz="1750" dirty="0">
                <a:solidFill>
                  <a:srgbClr val="272525"/>
                </a:solidFill>
                <a:latin typeface="Eudoxus Sans" pitchFamily="34" charset="0"/>
                <a:ea typeface="Eudoxus Sans" pitchFamily="34" charset="-122"/>
              </a:rPr>
              <a:t>GRAY SCALE IMAGE</a:t>
            </a:r>
            <a:endParaRPr lang="en-US" sz="1750" dirty="0"/>
          </a:p>
        </p:txBody>
      </p:sp>
      <p:sp>
        <p:nvSpPr>
          <p:cNvPr id="7" name="Text 4"/>
          <p:cNvSpPr/>
          <p:nvPr/>
        </p:nvSpPr>
        <p:spPr>
          <a:xfrm>
            <a:off x="10096090" y="5883334"/>
            <a:ext cx="3515314" cy="581571"/>
          </a:xfrm>
          <a:prstGeom prst="rect">
            <a:avLst/>
          </a:prstGeom>
          <a:noFill/>
          <a:ln/>
        </p:spPr>
        <p:txBody>
          <a:bodyPr wrap="none" rtlCol="0" anchor="t"/>
          <a:lstStyle/>
          <a:p>
            <a:pPr>
              <a:lnSpc>
                <a:spcPts val="2799"/>
              </a:lnSpc>
            </a:pPr>
            <a:r>
              <a:rPr lang="en-US" sz="1750" dirty="0"/>
              <a:t>DATA SET</a:t>
            </a:r>
          </a:p>
        </p:txBody>
      </p:sp>
      <p:sp>
        <p:nvSpPr>
          <p:cNvPr id="8" name="Text 5"/>
          <p:cNvSpPr/>
          <p:nvPr/>
        </p:nvSpPr>
        <p:spPr>
          <a:xfrm>
            <a:off x="3364988" y="6706760"/>
            <a:ext cx="10554414" cy="355402"/>
          </a:xfrm>
          <a:prstGeom prst="rect">
            <a:avLst/>
          </a:prstGeom>
          <a:noFill/>
          <a:ln/>
        </p:spPr>
        <p:txBody>
          <a:bodyPr wrap="none" rtlCol="0" anchor="t"/>
          <a:lstStyle/>
          <a:p>
            <a:pPr>
              <a:lnSpc>
                <a:spcPts val="2799"/>
              </a:lnSpc>
            </a:pPr>
            <a:endParaRPr lang="en-US" sz="1750" dirty="0"/>
          </a:p>
        </p:txBody>
      </p:sp>
      <p:sp>
        <p:nvSpPr>
          <p:cNvPr id="9" name="Text 6"/>
          <p:cNvSpPr/>
          <p:nvPr/>
        </p:nvSpPr>
        <p:spPr>
          <a:xfrm>
            <a:off x="2037993" y="5717024"/>
            <a:ext cx="10554414" cy="355402"/>
          </a:xfrm>
          <a:prstGeom prst="rect">
            <a:avLst/>
          </a:prstGeom>
          <a:noFill/>
          <a:ln/>
        </p:spPr>
        <p:txBody>
          <a:bodyPr wrap="none" rtlCol="0" anchor="t"/>
          <a:lstStyle/>
          <a:p>
            <a:pPr marL="0" indent="0">
              <a:lnSpc>
                <a:spcPts val="2799"/>
              </a:lnSpc>
              <a:buNone/>
            </a:pPr>
            <a:endParaRPr lang="en-US" sz="1750" dirty="0"/>
          </a:p>
        </p:txBody>
      </p:sp>
      <p:pic>
        <p:nvPicPr>
          <p:cNvPr id="10" name="Picture 9">
            <a:extLst>
              <a:ext uri="{FF2B5EF4-FFF2-40B4-BE49-F238E27FC236}">
                <a16:creationId xmlns:a16="http://schemas.microsoft.com/office/drawing/2014/main" id="{FC2275F4-C81F-4FB7-8F7C-2D8808FEDCBF}"/>
              </a:ext>
            </a:extLst>
          </p:cNvPr>
          <p:cNvPicPr>
            <a:picLocks noChangeAspect="1"/>
          </p:cNvPicPr>
          <p:nvPr/>
        </p:nvPicPr>
        <p:blipFill>
          <a:blip r:embed="rId4"/>
          <a:stretch>
            <a:fillRect/>
          </a:stretch>
        </p:blipFill>
        <p:spPr>
          <a:xfrm>
            <a:off x="1333143" y="2657852"/>
            <a:ext cx="2473262" cy="2439840"/>
          </a:xfrm>
          <a:prstGeom prst="rect">
            <a:avLst/>
          </a:prstGeom>
        </p:spPr>
      </p:pic>
      <p:pic>
        <p:nvPicPr>
          <p:cNvPr id="12" name="Picture 11">
            <a:extLst>
              <a:ext uri="{FF2B5EF4-FFF2-40B4-BE49-F238E27FC236}">
                <a16:creationId xmlns:a16="http://schemas.microsoft.com/office/drawing/2014/main" id="{80350AEE-31C7-8CB6-2FF8-70C488B27FCF}"/>
              </a:ext>
            </a:extLst>
          </p:cNvPr>
          <p:cNvPicPr>
            <a:picLocks noChangeAspect="1"/>
          </p:cNvPicPr>
          <p:nvPr/>
        </p:nvPicPr>
        <p:blipFill>
          <a:blip r:embed="rId5"/>
          <a:stretch>
            <a:fillRect/>
          </a:stretch>
        </p:blipFill>
        <p:spPr>
          <a:xfrm>
            <a:off x="8338534" y="2193589"/>
            <a:ext cx="4763372" cy="3483515"/>
          </a:xfrm>
          <a:prstGeom prst="rect">
            <a:avLst/>
          </a:prstGeom>
        </p:spPr>
      </p:pic>
      <p:sp>
        <p:nvSpPr>
          <p:cNvPr id="13" name="Arrow: Right 12">
            <a:extLst>
              <a:ext uri="{FF2B5EF4-FFF2-40B4-BE49-F238E27FC236}">
                <a16:creationId xmlns:a16="http://schemas.microsoft.com/office/drawing/2014/main" id="{937E29F8-C658-EBA4-5394-3D2D04BD96E7}"/>
              </a:ext>
            </a:extLst>
          </p:cNvPr>
          <p:cNvSpPr/>
          <p:nvPr/>
        </p:nvSpPr>
        <p:spPr>
          <a:xfrm>
            <a:off x="4929103" y="3532355"/>
            <a:ext cx="2631688" cy="90707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134645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967740" y="791408"/>
            <a:ext cx="634746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RECOGNITION :- </a:t>
            </a:r>
            <a:endParaRPr lang="en-US" sz="4374" dirty="0"/>
          </a:p>
        </p:txBody>
      </p:sp>
      <p:sp>
        <p:nvSpPr>
          <p:cNvPr id="5" name="Text 2"/>
          <p:cNvSpPr/>
          <p:nvPr/>
        </p:nvSpPr>
        <p:spPr>
          <a:xfrm>
            <a:off x="10524071" y="6617910"/>
            <a:ext cx="2678973" cy="355402"/>
          </a:xfrm>
          <a:prstGeom prst="rect">
            <a:avLst/>
          </a:prstGeom>
          <a:noFill/>
          <a:ln/>
        </p:spPr>
        <p:txBody>
          <a:bodyPr wrap="none" rtlCol="0" anchor="t"/>
          <a:lstStyle/>
          <a:p>
            <a:pPr>
              <a:lnSpc>
                <a:spcPts val="2799"/>
              </a:lnSpc>
            </a:pPr>
            <a:endParaRPr lang="en-US" sz="1750" dirty="0"/>
          </a:p>
        </p:txBody>
      </p:sp>
      <p:sp>
        <p:nvSpPr>
          <p:cNvPr id="6" name="Text 3"/>
          <p:cNvSpPr/>
          <p:nvPr/>
        </p:nvSpPr>
        <p:spPr>
          <a:xfrm>
            <a:off x="10172807" y="7086656"/>
            <a:ext cx="3381500" cy="514800"/>
          </a:xfrm>
          <a:prstGeom prst="rect">
            <a:avLst/>
          </a:prstGeom>
          <a:noFill/>
          <a:ln/>
        </p:spPr>
        <p:txBody>
          <a:bodyPr wrap="none" rtlCol="0" anchor="t"/>
          <a:lstStyle/>
          <a:p>
            <a:pPr>
              <a:lnSpc>
                <a:spcPts val="2799"/>
              </a:lnSpc>
            </a:pPr>
            <a:endParaRPr lang="en-US" sz="1750" dirty="0"/>
          </a:p>
        </p:txBody>
      </p:sp>
      <p:sp>
        <p:nvSpPr>
          <p:cNvPr id="7" name="Text 4"/>
          <p:cNvSpPr/>
          <p:nvPr/>
        </p:nvSpPr>
        <p:spPr>
          <a:xfrm>
            <a:off x="5007112" y="6880811"/>
            <a:ext cx="3738339" cy="478198"/>
          </a:xfrm>
          <a:prstGeom prst="rect">
            <a:avLst/>
          </a:prstGeom>
          <a:noFill/>
          <a:ln/>
        </p:spPr>
        <p:txBody>
          <a:bodyPr wrap="none" rtlCol="0" anchor="t"/>
          <a:lstStyle/>
          <a:p>
            <a:pPr>
              <a:lnSpc>
                <a:spcPts val="2799"/>
              </a:lnSpc>
            </a:pPr>
            <a:r>
              <a:rPr lang="en-US" sz="1750" dirty="0">
                <a:solidFill>
                  <a:srgbClr val="272525"/>
                </a:solidFill>
                <a:latin typeface="Eudoxus Sans" pitchFamily="34" charset="0"/>
                <a:ea typeface="Eudoxus Sans" pitchFamily="34" charset="-122"/>
              </a:rPr>
              <a:t>FACE RECOGNITION OF CAPTURED DATA</a:t>
            </a:r>
            <a:endParaRPr lang="en-US" sz="1750" dirty="0"/>
          </a:p>
        </p:txBody>
      </p:sp>
      <p:sp>
        <p:nvSpPr>
          <p:cNvPr id="8" name="Text 5"/>
          <p:cNvSpPr/>
          <p:nvPr/>
        </p:nvSpPr>
        <p:spPr>
          <a:xfrm>
            <a:off x="6366006" y="7423755"/>
            <a:ext cx="1898387" cy="355402"/>
          </a:xfrm>
          <a:prstGeom prst="rect">
            <a:avLst/>
          </a:prstGeom>
          <a:noFill/>
          <a:ln/>
        </p:spPr>
        <p:txBody>
          <a:bodyPr wrap="none" rtlCol="0" anchor="t"/>
          <a:lstStyle/>
          <a:p>
            <a:pPr>
              <a:lnSpc>
                <a:spcPts val="2799"/>
              </a:lnSpc>
            </a:pPr>
            <a:endParaRPr lang="en-US" sz="1750" dirty="0"/>
          </a:p>
        </p:txBody>
      </p:sp>
      <p:sp>
        <p:nvSpPr>
          <p:cNvPr id="9" name="Text 6"/>
          <p:cNvSpPr/>
          <p:nvPr/>
        </p:nvSpPr>
        <p:spPr>
          <a:xfrm>
            <a:off x="2037993" y="5717024"/>
            <a:ext cx="10554414" cy="355402"/>
          </a:xfrm>
          <a:prstGeom prst="rect">
            <a:avLst/>
          </a:prstGeom>
          <a:noFill/>
          <a:ln/>
        </p:spPr>
        <p:txBody>
          <a:bodyPr wrap="none" rtlCol="0" anchor="t"/>
          <a:lstStyle/>
          <a:p>
            <a:pPr marL="0" indent="0">
              <a:lnSpc>
                <a:spcPts val="2799"/>
              </a:lnSpc>
              <a:buNone/>
            </a:pPr>
            <a:endParaRPr lang="en-US" sz="1750" dirty="0"/>
          </a:p>
        </p:txBody>
      </p:sp>
      <p:pic>
        <p:nvPicPr>
          <p:cNvPr id="10" name="Picture 9">
            <a:extLst>
              <a:ext uri="{FF2B5EF4-FFF2-40B4-BE49-F238E27FC236}">
                <a16:creationId xmlns:a16="http://schemas.microsoft.com/office/drawing/2014/main" id="{7C0B93FE-0DF5-D1D5-4EA9-A43437AA6FB6}"/>
              </a:ext>
            </a:extLst>
          </p:cNvPr>
          <p:cNvPicPr>
            <a:picLocks noChangeAspect="1"/>
          </p:cNvPicPr>
          <p:nvPr/>
        </p:nvPicPr>
        <p:blipFill>
          <a:blip r:embed="rId4"/>
          <a:stretch>
            <a:fillRect/>
          </a:stretch>
        </p:blipFill>
        <p:spPr>
          <a:xfrm>
            <a:off x="3936380" y="1485781"/>
            <a:ext cx="6122949" cy="4939756"/>
          </a:xfrm>
          <a:prstGeom prst="rect">
            <a:avLst/>
          </a:prstGeom>
        </p:spPr>
      </p:pic>
    </p:spTree>
    <p:extLst>
      <p:ext uri="{BB962C8B-B14F-4D97-AF65-F5344CB8AC3E}">
        <p14:creationId xmlns:p14="http://schemas.microsoft.com/office/powerpoint/2010/main" val="33601579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59" y="0"/>
            <a:ext cx="14630400" cy="8230314"/>
          </a:xfrm>
          <a:prstGeom prst="rect">
            <a:avLst/>
          </a:prstGeom>
          <a:solidFill>
            <a:srgbClr val="FFFFFF">
              <a:alpha val="75000"/>
            </a:srgbClr>
          </a:solidFill>
          <a:ln w="10120">
            <a:solidFill>
              <a:srgbClr val="FFFFFF">
                <a:alpha val="64000"/>
              </a:srgbClr>
            </a:solidFill>
            <a:prstDash val="solid"/>
          </a:ln>
        </p:spPr>
        <p:txBody>
          <a:bodyPr/>
          <a:lstStyle/>
          <a:p>
            <a:endParaRPr lang="en-IN"/>
          </a:p>
        </p:txBody>
      </p:sp>
      <p:sp>
        <p:nvSpPr>
          <p:cNvPr id="4" name="Text 1"/>
          <p:cNvSpPr/>
          <p:nvPr/>
        </p:nvSpPr>
        <p:spPr>
          <a:xfrm>
            <a:off x="924910" y="447556"/>
            <a:ext cx="3260527" cy="509349"/>
          </a:xfrm>
          <a:prstGeom prst="rect">
            <a:avLst/>
          </a:prstGeom>
          <a:noFill/>
          <a:ln/>
        </p:spPr>
        <p:txBody>
          <a:bodyPr wrap="none" rtlCol="0" anchor="t"/>
          <a:lstStyle/>
          <a:p>
            <a:pPr marL="0" indent="0">
              <a:lnSpc>
                <a:spcPts val="4011"/>
              </a:lnSpc>
              <a:buNone/>
            </a:pPr>
            <a:r>
              <a:rPr lang="en-US" sz="3209" b="1" dirty="0">
                <a:solidFill>
                  <a:srgbClr val="000000"/>
                </a:solidFill>
                <a:latin typeface="p22-mackinac-pro" pitchFamily="34" charset="0"/>
                <a:ea typeface="p22-mackinac-pro" pitchFamily="34" charset="-122"/>
                <a:cs typeface="p22-mackinac-pro" pitchFamily="34" charset="-120"/>
              </a:rPr>
              <a:t>References</a:t>
            </a:r>
            <a:endParaRPr lang="en-US" sz="3209" dirty="0"/>
          </a:p>
        </p:txBody>
      </p:sp>
      <p:sp>
        <p:nvSpPr>
          <p:cNvPr id="5" name="Text 2"/>
          <p:cNvSpPr/>
          <p:nvPr/>
        </p:nvSpPr>
        <p:spPr>
          <a:xfrm>
            <a:off x="924910" y="1283613"/>
            <a:ext cx="10262084" cy="1303734"/>
          </a:xfrm>
          <a:prstGeom prst="rect">
            <a:avLst/>
          </a:prstGeom>
          <a:noFill/>
          <a:ln/>
        </p:spPr>
        <p:txBody>
          <a:bodyPr wrap="square" rtlCol="0" anchor="t"/>
          <a:lstStyle/>
          <a:p>
            <a:pPr marL="0" indent="0">
              <a:lnSpc>
                <a:spcPts val="2054"/>
              </a:lnSpc>
              <a:buNone/>
            </a:pPr>
            <a:r>
              <a:rPr lang="en-US" dirty="0">
                <a:solidFill>
                  <a:srgbClr val="272525"/>
                </a:solidFill>
                <a:latin typeface="Eudoxus Sans" pitchFamily="34" charset="0"/>
                <a:ea typeface="Eudoxus Sans" pitchFamily="34" charset="-122"/>
                <a:cs typeface="Eudoxus Sans" pitchFamily="34" charset="-120"/>
              </a:rPr>
              <a:t>[1] B. Rajendran, A. K. Pandey and B. S. Bindhumadhava, "Secure and privacy preserving digital payment," 2017 IEEE SmartWorld, Ubiquitous Intelligence &amp; Computing, Advanced &amp; Trusted Computed, Scalable Computing &amp; Communications, Cloud &amp; Big Data Computing, Internet of People and Smart City Innovation (SmartWorld/SCALCOM/UIC/ATC/CBDCom/IOP/SCI), San Francisco, CA, 2017, pp. 1-5.</a:t>
            </a:r>
            <a:endParaRPr lang="en-US" dirty="0"/>
          </a:p>
        </p:txBody>
      </p:sp>
      <p:sp>
        <p:nvSpPr>
          <p:cNvPr id="6" name="Text 3"/>
          <p:cNvSpPr/>
          <p:nvPr/>
        </p:nvSpPr>
        <p:spPr>
          <a:xfrm>
            <a:off x="924911" y="2770703"/>
            <a:ext cx="10262084" cy="521494"/>
          </a:xfrm>
          <a:prstGeom prst="rect">
            <a:avLst/>
          </a:prstGeom>
          <a:noFill/>
          <a:ln/>
        </p:spPr>
        <p:txBody>
          <a:bodyPr wrap="square" rtlCol="0" anchor="t"/>
          <a:lstStyle/>
          <a:p>
            <a:pPr marL="0" indent="0">
              <a:lnSpc>
                <a:spcPts val="2054"/>
              </a:lnSpc>
              <a:buNone/>
            </a:pPr>
            <a:r>
              <a:rPr lang="en-US" dirty="0">
                <a:solidFill>
                  <a:srgbClr val="272525"/>
                </a:solidFill>
                <a:latin typeface="Eudoxus Sans" pitchFamily="34" charset="0"/>
                <a:ea typeface="Eudoxus Sans" pitchFamily="34" charset="-122"/>
                <a:cs typeface="Eudoxus Sans" pitchFamily="34" charset="-120"/>
              </a:rPr>
              <a:t> [2] </a:t>
            </a:r>
            <a:r>
              <a:rPr lang="en-US" u="sng" dirty="0">
                <a:solidFill>
                  <a:srgbClr val="007EBD"/>
                </a:solidFill>
                <a:latin typeface="Eudoxus Sans" pitchFamily="34" charset="0"/>
                <a:ea typeface="Eudoxus Sans" pitchFamily="34" charset="-122"/>
                <a:cs typeface="Eudoxus Sans" pitchFamily="34" charset="-120"/>
                <a:hlinkClick r:id="rId4">
                  <a:extLst>
                    <a:ext uri="{A12FA001-AC4F-418D-AE19-62706E023703}">
                      <ahyp:hlinkClr xmlns:ahyp="http://schemas.microsoft.com/office/drawing/2018/hyperlinkcolor" val="tx"/>
                    </a:ext>
                  </a:extLst>
                </a:hlinkClick>
              </a:rPr>
              <a:t>https://qz.com/india/1746910/cashless-payments-growing-faster-in-india-than-almost-anywhere-else</a:t>
            </a:r>
            <a:r>
              <a:rPr lang="en-US" sz="1284" u="sng" dirty="0">
                <a:solidFill>
                  <a:srgbClr val="007EBD"/>
                </a:solidFill>
                <a:latin typeface="Eudoxus Sans" pitchFamily="34" charset="0"/>
                <a:ea typeface="Eudoxus Sans" pitchFamily="34" charset="-122"/>
                <a:cs typeface="Eudoxus Sans" pitchFamily="34" charset="-120"/>
                <a:hlinkClick r:id="rId4">
                  <a:extLst>
                    <a:ext uri="{A12FA001-AC4F-418D-AE19-62706E023703}">
                      <ahyp:hlinkClr xmlns:ahyp="http://schemas.microsoft.com/office/drawing/2018/hyperlinkcolor" val="tx"/>
                    </a:ext>
                  </a:extLst>
                </a:hlinkClick>
              </a:rPr>
              <a:t>/</a:t>
            </a:r>
            <a:r>
              <a:rPr lang="en-US" sz="1284" dirty="0">
                <a:solidFill>
                  <a:srgbClr val="272525"/>
                </a:solidFill>
                <a:latin typeface="Eudoxus Sans" pitchFamily="34" charset="0"/>
                <a:ea typeface="Eudoxus Sans" pitchFamily="34" charset="-122"/>
                <a:cs typeface="Eudoxus Sans" pitchFamily="34" charset="-120"/>
              </a:rPr>
              <a:t> </a:t>
            </a:r>
            <a:endParaRPr lang="en-US" sz="1284" dirty="0"/>
          </a:p>
        </p:txBody>
      </p:sp>
      <p:sp>
        <p:nvSpPr>
          <p:cNvPr id="7" name="Text 4"/>
          <p:cNvSpPr/>
          <p:nvPr/>
        </p:nvSpPr>
        <p:spPr>
          <a:xfrm>
            <a:off x="966951" y="3475553"/>
            <a:ext cx="10178001" cy="782241"/>
          </a:xfrm>
          <a:prstGeom prst="rect">
            <a:avLst/>
          </a:prstGeom>
          <a:noFill/>
          <a:ln/>
        </p:spPr>
        <p:txBody>
          <a:bodyPr wrap="square" rtlCol="0" anchor="t"/>
          <a:lstStyle/>
          <a:p>
            <a:pPr marL="0" indent="0">
              <a:lnSpc>
                <a:spcPts val="2054"/>
              </a:lnSpc>
              <a:buNone/>
            </a:pPr>
            <a:r>
              <a:rPr lang="en-US" dirty="0">
                <a:solidFill>
                  <a:srgbClr val="272525"/>
                </a:solidFill>
                <a:latin typeface="Eudoxus Sans" pitchFamily="34" charset="0"/>
                <a:ea typeface="Eudoxus Sans" pitchFamily="34" charset="-122"/>
                <a:cs typeface="Eudoxus Sans" pitchFamily="34" charset="-120"/>
              </a:rPr>
              <a:t>[3] Security of Mobile Payments and Digital Wallets, ENISA December 2016, </a:t>
            </a:r>
            <a:r>
              <a:rPr lang="en-US" u="sng" dirty="0">
                <a:solidFill>
                  <a:srgbClr val="007EBD"/>
                </a:solidFill>
                <a:latin typeface="Eudoxus Sans" pitchFamily="34" charset="0"/>
                <a:ea typeface="Eudoxus Sans" pitchFamily="34" charset="-122"/>
                <a:cs typeface="Eudoxus Sans" pitchFamily="34" charset="-120"/>
                <a:hlinkClick r:id="rId5">
                  <a:extLst>
                    <a:ext uri="{A12FA001-AC4F-418D-AE19-62706E023703}">
                      <ahyp:hlinkClr xmlns:ahyp="http://schemas.microsoft.com/office/drawing/2018/hyperlinkcolor" val="tx"/>
                    </a:ext>
                  </a:extLst>
                </a:hlinkClick>
              </a:rPr>
              <a:t>https://www.enisa.europa.eu/publications/mobile-payments-security/at_download/fullReport</a:t>
            </a:r>
            <a:r>
              <a:rPr lang="en-US" dirty="0">
                <a:solidFill>
                  <a:srgbClr val="272525"/>
                </a:solidFill>
                <a:latin typeface="Eudoxus Sans" pitchFamily="34" charset="0"/>
                <a:ea typeface="Eudoxus Sans" pitchFamily="34" charset="-122"/>
                <a:cs typeface="Eudoxus Sans" pitchFamily="34" charset="-120"/>
              </a:rPr>
              <a:t>. </a:t>
            </a:r>
            <a:endParaRPr lang="en-US" dirty="0"/>
          </a:p>
        </p:txBody>
      </p:sp>
      <p:sp>
        <p:nvSpPr>
          <p:cNvPr id="8" name="Text 5"/>
          <p:cNvSpPr/>
          <p:nvPr/>
        </p:nvSpPr>
        <p:spPr>
          <a:xfrm>
            <a:off x="1008993" y="4441150"/>
            <a:ext cx="10178001" cy="782241"/>
          </a:xfrm>
          <a:prstGeom prst="rect">
            <a:avLst/>
          </a:prstGeom>
          <a:noFill/>
          <a:ln/>
        </p:spPr>
        <p:txBody>
          <a:bodyPr wrap="square" rtlCol="0" anchor="t"/>
          <a:lstStyle/>
          <a:p>
            <a:pPr marL="0" indent="0">
              <a:lnSpc>
                <a:spcPts val="2054"/>
              </a:lnSpc>
              <a:buNone/>
            </a:pPr>
            <a:r>
              <a:rPr lang="en-US" dirty="0">
                <a:solidFill>
                  <a:srgbClr val="272525"/>
                </a:solidFill>
                <a:latin typeface="Eudoxus Sans" pitchFamily="34" charset="0"/>
                <a:ea typeface="Eudoxus Sans" pitchFamily="34" charset="-122"/>
                <a:cs typeface="Eudoxus Sans" pitchFamily="34" charset="-120"/>
              </a:rPr>
              <a:t>[4] J. Ueda and K. Okajima, "Face morphing using average face for subtle expression recognition," 2019 11th International Symposium on Image and Signal Processing and Analysis (ISPA), Dubrovnik, Croatia, 2019, pp. 187-192. doi: 10.1109/ISPA.2019.8868931</a:t>
            </a:r>
            <a:endParaRPr lang="en-US" dirty="0"/>
          </a:p>
        </p:txBody>
      </p:sp>
      <p:sp>
        <p:nvSpPr>
          <p:cNvPr id="9" name="Text 6"/>
          <p:cNvSpPr/>
          <p:nvPr/>
        </p:nvSpPr>
        <p:spPr>
          <a:xfrm>
            <a:off x="1025908" y="5358050"/>
            <a:ext cx="9642091" cy="521494"/>
          </a:xfrm>
          <a:prstGeom prst="rect">
            <a:avLst/>
          </a:prstGeom>
          <a:noFill/>
          <a:ln/>
        </p:spPr>
        <p:txBody>
          <a:bodyPr wrap="square" rtlCol="0" anchor="t"/>
          <a:lstStyle/>
          <a:p>
            <a:pPr marL="0" indent="0">
              <a:lnSpc>
                <a:spcPts val="2054"/>
              </a:lnSpc>
              <a:buNone/>
            </a:pPr>
            <a:endParaRPr lang="en-US" dirty="0">
              <a:solidFill>
                <a:srgbClr val="272525"/>
              </a:solidFill>
              <a:latin typeface="Eudoxus Sans" pitchFamily="34" charset="0"/>
              <a:ea typeface="Eudoxus Sans" pitchFamily="34" charset="-122"/>
              <a:cs typeface="Eudoxus Sans" pitchFamily="34" charset="-120"/>
            </a:endParaRPr>
          </a:p>
          <a:p>
            <a:pPr marL="0" indent="0">
              <a:lnSpc>
                <a:spcPts val="2054"/>
              </a:lnSpc>
              <a:buNone/>
            </a:pPr>
            <a:r>
              <a:rPr lang="en-US" dirty="0">
                <a:solidFill>
                  <a:srgbClr val="272525"/>
                </a:solidFill>
                <a:latin typeface="Eudoxus Sans" pitchFamily="34" charset="0"/>
                <a:ea typeface="Eudoxus Sans" pitchFamily="34" charset="-122"/>
                <a:cs typeface="Eudoxus Sans" pitchFamily="34" charset="-120"/>
              </a:rPr>
              <a:t> [5] U. Park, Y. Tong and A. K. Jain, "Age-Invariant Face Recognition," in IEEE Transactions on Pattern Analysis and Machine Intelligence, vol. 32, no. 5, pp. 947-954, May 2010.</a:t>
            </a:r>
            <a:endParaRPr lang="en-US" dirty="0"/>
          </a:p>
        </p:txBody>
      </p:sp>
      <p:sp>
        <p:nvSpPr>
          <p:cNvPr id="10" name="Text 7"/>
          <p:cNvSpPr/>
          <p:nvPr/>
        </p:nvSpPr>
        <p:spPr>
          <a:xfrm>
            <a:off x="1025910" y="6425326"/>
            <a:ext cx="10161085" cy="782241"/>
          </a:xfrm>
          <a:prstGeom prst="rect">
            <a:avLst/>
          </a:prstGeom>
          <a:noFill/>
          <a:ln/>
        </p:spPr>
        <p:txBody>
          <a:bodyPr wrap="square" rtlCol="0" anchor="t"/>
          <a:lstStyle/>
          <a:p>
            <a:pPr marL="0" indent="0">
              <a:lnSpc>
                <a:spcPts val="2054"/>
              </a:lnSpc>
              <a:buNone/>
            </a:pPr>
            <a:r>
              <a:rPr lang="en-US" dirty="0">
                <a:solidFill>
                  <a:srgbClr val="272525"/>
                </a:solidFill>
                <a:latin typeface="Eudoxus Sans" pitchFamily="34" charset="0"/>
                <a:ea typeface="Eudoxus Sans" pitchFamily="34" charset="-122"/>
                <a:cs typeface="Eudoxus Sans" pitchFamily="34" charset="-120"/>
              </a:rPr>
              <a:t>[6] E. Husni and A. Ariono, "Development of integrated mobile money system using Near Field Communication (NFC)," 2014 8th International Conference on Telecommunication Systems Services and Applications (TSSA), Kuta, 2014, pp. 1-6.</a:t>
            </a:r>
            <a:endParaRPr lang="en-US" dirty="0"/>
          </a:p>
        </p:txBody>
      </p:sp>
      <p:sp>
        <p:nvSpPr>
          <p:cNvPr id="11" name="Text 8"/>
          <p:cNvSpPr/>
          <p:nvPr/>
        </p:nvSpPr>
        <p:spPr>
          <a:xfrm>
            <a:off x="3443288" y="7077194"/>
            <a:ext cx="7743706" cy="260747"/>
          </a:xfrm>
          <a:prstGeom prst="rect">
            <a:avLst/>
          </a:prstGeom>
          <a:noFill/>
          <a:ln/>
        </p:spPr>
        <p:txBody>
          <a:bodyPr wrap="none" rtlCol="0" anchor="t"/>
          <a:lstStyle/>
          <a:p>
            <a:pPr marL="0" indent="0">
              <a:lnSpc>
                <a:spcPts val="2054"/>
              </a:lnSpc>
              <a:buNone/>
            </a:pPr>
            <a:endParaRPr lang="en-US" sz="1284" dirty="0"/>
          </a:p>
        </p:txBody>
      </p:sp>
      <p:sp>
        <p:nvSpPr>
          <p:cNvPr id="12" name="Text 9"/>
          <p:cNvSpPr/>
          <p:nvPr/>
        </p:nvSpPr>
        <p:spPr>
          <a:xfrm>
            <a:off x="3443288" y="7521297"/>
            <a:ext cx="7743706" cy="260747"/>
          </a:xfrm>
          <a:prstGeom prst="rect">
            <a:avLst/>
          </a:prstGeom>
          <a:noFill/>
          <a:ln/>
        </p:spPr>
        <p:txBody>
          <a:bodyPr wrap="none" rtlCol="0" anchor="t"/>
          <a:lstStyle/>
          <a:p>
            <a:pPr marL="0" indent="0">
              <a:lnSpc>
                <a:spcPts val="2054"/>
              </a:lnSpc>
              <a:buNone/>
            </a:pPr>
            <a:endParaRPr lang="en-US" sz="1284"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037993" y="735449"/>
            <a:ext cx="4443889" cy="694373"/>
          </a:xfrm>
          <a:prstGeom prst="rect">
            <a:avLst/>
          </a:prstGeom>
          <a:noFill/>
          <a:ln/>
        </p:spPr>
        <p:txBody>
          <a:bodyPr wrap="none" rtlCol="0" anchor="t"/>
          <a:lstStyle/>
          <a:p>
            <a:pPr marL="0" indent="0">
              <a:lnSpc>
                <a:spcPts val="5468"/>
              </a:lnSpc>
              <a:buNone/>
            </a:pPr>
            <a:endParaRPr lang="en-US" sz="4374" dirty="0"/>
          </a:p>
        </p:txBody>
      </p:sp>
      <p:sp>
        <p:nvSpPr>
          <p:cNvPr id="5" name="Text 2"/>
          <p:cNvSpPr/>
          <p:nvPr/>
        </p:nvSpPr>
        <p:spPr>
          <a:xfrm>
            <a:off x="2037993" y="1874163"/>
            <a:ext cx="10554414" cy="710803"/>
          </a:xfrm>
          <a:prstGeom prst="rect">
            <a:avLst/>
          </a:prstGeom>
          <a:noFill/>
          <a:ln/>
        </p:spPr>
        <p:txBody>
          <a:bodyPr wrap="square" rtlCol="0" anchor="t"/>
          <a:lstStyle/>
          <a:p>
            <a:pPr marL="0" indent="0">
              <a:lnSpc>
                <a:spcPts val="2799"/>
              </a:lnSpc>
              <a:buNone/>
            </a:pPr>
            <a:r>
              <a:rPr lang="en-US" sz="1750" u="sng" dirty="0">
                <a:solidFill>
                  <a:srgbClr val="272525"/>
                </a:solidFill>
                <a:latin typeface="Eudoxus Sans" pitchFamily="34" charset="0"/>
                <a:ea typeface="Eudoxus Sans" pitchFamily="34" charset="-122"/>
                <a:cs typeface="Eudoxus Sans" pitchFamily="34" charset="-120"/>
              </a:rPr>
              <a:t>[7] Surekha. R. Gondkar, Saurab. B, C. S. Mala, “Biometric Face Recognition Payment System,“ 2018 International Journal of Engineering Research &amp; Technology (IJERT), Volume 6, Issue 13, 2018, pp.1-6. </a:t>
            </a:r>
            <a:endParaRPr lang="en-US" sz="1750" dirty="0"/>
          </a:p>
        </p:txBody>
      </p:sp>
      <p:sp>
        <p:nvSpPr>
          <p:cNvPr id="6" name="Text 3"/>
          <p:cNvSpPr/>
          <p:nvPr/>
        </p:nvSpPr>
        <p:spPr>
          <a:xfrm>
            <a:off x="2037993" y="2834878"/>
            <a:ext cx="10554414" cy="1066205"/>
          </a:xfrm>
          <a:prstGeom prst="rect">
            <a:avLst/>
          </a:prstGeom>
          <a:noFill/>
          <a:ln/>
        </p:spPr>
        <p:txBody>
          <a:bodyPr wrap="square" rtlCol="0" anchor="t"/>
          <a:lstStyle/>
          <a:p>
            <a:pPr marL="0" indent="0">
              <a:lnSpc>
                <a:spcPts val="2799"/>
              </a:lnSpc>
              <a:buNone/>
            </a:pPr>
            <a:r>
              <a:rPr lang="en-US" sz="1750" u="sng" dirty="0">
                <a:solidFill>
                  <a:srgbClr val="272525"/>
                </a:solidFill>
                <a:latin typeface="Eudoxus Sans" pitchFamily="34" charset="0"/>
                <a:ea typeface="Eudoxus Sans" pitchFamily="34" charset="-122"/>
                <a:cs typeface="Eudoxus Sans" pitchFamily="34" charset="-120"/>
              </a:rPr>
              <a:t>[8] S. Nair, S. K. Khatri and H. Gupta, "A Model to Enhance Security Of Digital Transaction," 2019 4th International Conference on Information Systems and Computer Networks (ISCON), Mathura, India, 2019, pp. 17-21.</a:t>
            </a:r>
            <a:endParaRPr lang="en-US" sz="1750" dirty="0"/>
          </a:p>
        </p:txBody>
      </p:sp>
      <p:sp>
        <p:nvSpPr>
          <p:cNvPr id="7" name="Text 4"/>
          <p:cNvSpPr/>
          <p:nvPr/>
        </p:nvSpPr>
        <p:spPr>
          <a:xfrm>
            <a:off x="2037993" y="4150995"/>
            <a:ext cx="10554414" cy="710803"/>
          </a:xfrm>
          <a:prstGeom prst="rect">
            <a:avLst/>
          </a:prstGeom>
          <a:noFill/>
          <a:ln/>
        </p:spPr>
        <p:txBody>
          <a:bodyPr wrap="square" rtlCol="0" anchor="t"/>
          <a:lstStyle/>
          <a:p>
            <a:pPr marL="0" indent="0">
              <a:lnSpc>
                <a:spcPts val="2799"/>
              </a:lnSpc>
              <a:buNone/>
            </a:pPr>
            <a:r>
              <a:rPr lang="en-US" sz="1750" u="sng" dirty="0">
                <a:solidFill>
                  <a:srgbClr val="272525"/>
                </a:solidFill>
                <a:latin typeface="Eudoxus Sans" pitchFamily="34" charset="0"/>
                <a:ea typeface="Eudoxus Sans" pitchFamily="34" charset="-122"/>
                <a:cs typeface="Eudoxus Sans" pitchFamily="34" charset="-120"/>
              </a:rPr>
              <a:t> [9] K. Patel, H. Han and A. K. Jain, "Secure Face Unlock: Spoof Detection on Smartphones," in IEEE Transactions on Information Forensics and Security, vol. 11, no. 10, pp. 2268-2283, Oct. 2016. </a:t>
            </a:r>
            <a:endParaRPr lang="en-US" sz="1750" dirty="0"/>
          </a:p>
        </p:txBody>
      </p:sp>
      <p:sp>
        <p:nvSpPr>
          <p:cNvPr id="8" name="Text 5"/>
          <p:cNvSpPr/>
          <p:nvPr/>
        </p:nvSpPr>
        <p:spPr>
          <a:xfrm>
            <a:off x="2037993" y="5111710"/>
            <a:ext cx="10554414" cy="1066205"/>
          </a:xfrm>
          <a:prstGeom prst="rect">
            <a:avLst/>
          </a:prstGeom>
          <a:noFill/>
          <a:ln/>
        </p:spPr>
        <p:txBody>
          <a:bodyPr wrap="square" rtlCol="0" anchor="t"/>
          <a:lstStyle/>
          <a:p>
            <a:pPr marL="0" indent="0">
              <a:lnSpc>
                <a:spcPts val="2799"/>
              </a:lnSpc>
              <a:buNone/>
            </a:pPr>
            <a:r>
              <a:rPr lang="en-US" sz="1750" u="sng" dirty="0">
                <a:solidFill>
                  <a:srgbClr val="272525"/>
                </a:solidFill>
                <a:latin typeface="Eudoxus Sans" pitchFamily="34" charset="0"/>
                <a:ea typeface="Eudoxus Sans" pitchFamily="34" charset="-122"/>
                <a:cs typeface="Eudoxus Sans" pitchFamily="34" charset="-120"/>
              </a:rPr>
              <a:t>[10] A. Ahmed, J. Guo, F. Ali, F. Deeba and A. Ahmed, "LBPH based improved face recognition at low resolution," 2018 International Conference on Artificial Intelligence and Big Data (ICAIBD), Chengdu, 2018, pp. 144-147</a:t>
            </a:r>
            <a:endParaRPr lang="en-US" sz="1750" dirty="0"/>
          </a:p>
        </p:txBody>
      </p:sp>
      <p:sp>
        <p:nvSpPr>
          <p:cNvPr id="9" name="Text 6"/>
          <p:cNvSpPr/>
          <p:nvPr/>
        </p:nvSpPr>
        <p:spPr>
          <a:xfrm>
            <a:off x="2037993" y="6427827"/>
            <a:ext cx="10554414"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[11] X. Zhang, K. Jing, Y. Dai and X. Xu, "Face Biometric Identity Authentication System," 2018 IEEE 4th International Conference on Computer and Communications (ICCC), Chengdu, China, 2018, pp. 1473-1477</a:t>
            </a:r>
            <a:endParaRPr lang="en-US" sz="175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573">
            <a:solidFill>
              <a:srgbClr val="FFFFFF">
                <a:alpha val="64000"/>
              </a:srgbClr>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2152650" y="598646"/>
            <a:ext cx="9721215" cy="6027063"/>
          </a:xfrm>
          <a:prstGeom prst="rect">
            <a:avLst/>
          </a:prstGeom>
        </p:spPr>
      </p:pic>
      <p:sp>
        <p:nvSpPr>
          <p:cNvPr id="5" name="Text 1"/>
          <p:cNvSpPr/>
          <p:nvPr/>
        </p:nvSpPr>
        <p:spPr>
          <a:xfrm>
            <a:off x="2152650" y="6951702"/>
            <a:ext cx="4347329" cy="679252"/>
          </a:xfrm>
          <a:prstGeom prst="rect">
            <a:avLst/>
          </a:prstGeom>
          <a:noFill/>
          <a:ln/>
        </p:spPr>
        <p:txBody>
          <a:bodyPr wrap="none" rtlCol="0" anchor="t"/>
          <a:lstStyle/>
          <a:p>
            <a:pPr marL="0" indent="0">
              <a:lnSpc>
                <a:spcPts val="5349"/>
              </a:lnSpc>
              <a:buNone/>
            </a:pPr>
            <a:endParaRPr lang="en-US" sz="4279"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pPr marL="0" algn="l" rtl="0" eaLnBrk="1" fontAlgn="t" latinLnBrk="0" hangingPunct="1">
              <a:spcBef>
                <a:spcPts val="0"/>
              </a:spcBef>
              <a:spcAft>
                <a:spcPts val="0"/>
              </a:spcAft>
            </a:pPr>
            <a:endParaRPr lang="en-IN" sz="1800" b="0" i="0" u="none" strike="noStrike" dirty="0">
              <a:effectLst/>
              <a:latin typeface="Arial" panose="020B0604020202020204" pitchFamily="34" charset="0"/>
            </a:endParaRPr>
          </a:p>
          <a:p>
            <a:pPr algn="ctr"/>
            <a:r>
              <a:rPr lang="en-IN" sz="4300" b="1" dirty="0">
                <a:latin typeface="p22-mackinac-pro"/>
                <a:ea typeface="p22-mackinac-pro"/>
              </a:rPr>
              <a:t>Literature Survey:</a:t>
            </a:r>
          </a:p>
        </p:txBody>
      </p:sp>
      <p:sp>
        <p:nvSpPr>
          <p:cNvPr id="4" name="Text 1"/>
          <p:cNvSpPr/>
          <p:nvPr/>
        </p:nvSpPr>
        <p:spPr>
          <a:xfrm>
            <a:off x="2037993" y="2762369"/>
            <a:ext cx="4443889" cy="694373"/>
          </a:xfrm>
          <a:prstGeom prst="rect">
            <a:avLst/>
          </a:prstGeom>
          <a:noFill/>
          <a:ln/>
        </p:spPr>
        <p:txBody>
          <a:bodyPr wrap="none" rtlCol="0" anchor="t"/>
          <a:lstStyle/>
          <a:p>
            <a:pPr marL="0" indent="0">
              <a:lnSpc>
                <a:spcPts val="5468"/>
              </a:lnSpc>
              <a:buNone/>
            </a:pPr>
            <a:endParaRPr lang="en-US" sz="4374" dirty="0"/>
          </a:p>
        </p:txBody>
      </p:sp>
      <p:sp>
        <p:nvSpPr>
          <p:cNvPr id="5" name="Text 2"/>
          <p:cNvSpPr/>
          <p:nvPr/>
        </p:nvSpPr>
        <p:spPr>
          <a:xfrm>
            <a:off x="2037993" y="3901083"/>
            <a:ext cx="10554414" cy="355402"/>
          </a:xfrm>
          <a:prstGeom prst="rect">
            <a:avLst/>
          </a:prstGeom>
          <a:noFill/>
          <a:ln/>
        </p:spPr>
        <p:txBody>
          <a:bodyPr wrap="none" rtlCol="0" anchor="t"/>
          <a:lstStyle/>
          <a:p>
            <a:pPr marL="0" indent="0">
              <a:lnSpc>
                <a:spcPts val="2799"/>
              </a:lnSpc>
              <a:buNone/>
            </a:pPr>
            <a:endParaRPr lang="en-US" sz="1750" dirty="0"/>
          </a:p>
        </p:txBody>
      </p:sp>
      <p:sp>
        <p:nvSpPr>
          <p:cNvPr id="6" name="Text 3"/>
          <p:cNvSpPr/>
          <p:nvPr/>
        </p:nvSpPr>
        <p:spPr>
          <a:xfrm>
            <a:off x="2037993" y="4506397"/>
            <a:ext cx="10554414" cy="355402"/>
          </a:xfrm>
          <a:prstGeom prst="rect">
            <a:avLst/>
          </a:prstGeom>
          <a:noFill/>
          <a:ln/>
        </p:spPr>
        <p:txBody>
          <a:bodyPr wrap="none" rtlCol="0" anchor="t"/>
          <a:lstStyle/>
          <a:p>
            <a:pPr marL="0" indent="0">
              <a:lnSpc>
                <a:spcPts val="2799"/>
              </a:lnSpc>
              <a:buNone/>
            </a:pPr>
            <a:endParaRPr lang="en-US" sz="1750" dirty="0"/>
          </a:p>
        </p:txBody>
      </p:sp>
      <p:sp>
        <p:nvSpPr>
          <p:cNvPr id="7" name="Text 4"/>
          <p:cNvSpPr/>
          <p:nvPr/>
        </p:nvSpPr>
        <p:spPr>
          <a:xfrm>
            <a:off x="2037993" y="5111710"/>
            <a:ext cx="10554414" cy="355402"/>
          </a:xfrm>
          <a:prstGeom prst="rect">
            <a:avLst/>
          </a:prstGeom>
          <a:noFill/>
          <a:ln/>
        </p:spPr>
        <p:txBody>
          <a:bodyPr wrap="none" rtlCol="0" anchor="t"/>
          <a:lstStyle/>
          <a:p>
            <a:pPr marL="0" indent="0">
              <a:lnSpc>
                <a:spcPts val="2799"/>
              </a:lnSpc>
              <a:buNone/>
            </a:pPr>
            <a:endParaRPr lang="en-US" sz="1750" dirty="0"/>
          </a:p>
        </p:txBody>
      </p:sp>
      <p:graphicFrame>
        <p:nvGraphicFramePr>
          <p:cNvPr id="10" name="Table 10">
            <a:extLst>
              <a:ext uri="{FF2B5EF4-FFF2-40B4-BE49-F238E27FC236}">
                <a16:creationId xmlns:a16="http://schemas.microsoft.com/office/drawing/2014/main" id="{0D001267-F254-4C56-A727-EBF9D5544678}"/>
              </a:ext>
            </a:extLst>
          </p:cNvPr>
          <p:cNvGraphicFramePr>
            <a:graphicFrameLocks noGrp="1"/>
          </p:cNvGraphicFramePr>
          <p:nvPr>
            <p:extLst>
              <p:ext uri="{D42A27DB-BD31-4B8C-83A1-F6EECF244321}">
                <p14:modId xmlns:p14="http://schemas.microsoft.com/office/powerpoint/2010/main" val="2012833794"/>
              </p:ext>
            </p:extLst>
          </p:nvPr>
        </p:nvGraphicFramePr>
        <p:xfrm>
          <a:off x="-1" y="1215483"/>
          <a:ext cx="14630400" cy="7164089"/>
        </p:xfrm>
        <a:graphic>
          <a:graphicData uri="http://schemas.openxmlformats.org/drawingml/2006/table">
            <a:tbl>
              <a:tblPr firstRow="1" bandRow="1">
                <a:tableStyleId>{5C22544A-7EE6-4342-B048-85BDC9FD1C3A}</a:tableStyleId>
              </a:tblPr>
              <a:tblGrid>
                <a:gridCol w="1337482">
                  <a:extLst>
                    <a:ext uri="{9D8B030D-6E8A-4147-A177-3AD203B41FA5}">
                      <a16:colId xmlns:a16="http://schemas.microsoft.com/office/drawing/2014/main" val="732575801"/>
                    </a:ext>
                  </a:extLst>
                </a:gridCol>
                <a:gridCol w="2620370">
                  <a:extLst>
                    <a:ext uri="{9D8B030D-6E8A-4147-A177-3AD203B41FA5}">
                      <a16:colId xmlns:a16="http://schemas.microsoft.com/office/drawing/2014/main" val="1880297096"/>
                    </a:ext>
                  </a:extLst>
                </a:gridCol>
                <a:gridCol w="2838734">
                  <a:extLst>
                    <a:ext uri="{9D8B030D-6E8A-4147-A177-3AD203B41FA5}">
                      <a16:colId xmlns:a16="http://schemas.microsoft.com/office/drawing/2014/main" val="1210965603"/>
                    </a:ext>
                  </a:extLst>
                </a:gridCol>
                <a:gridCol w="2957014">
                  <a:extLst>
                    <a:ext uri="{9D8B030D-6E8A-4147-A177-3AD203B41FA5}">
                      <a16:colId xmlns:a16="http://schemas.microsoft.com/office/drawing/2014/main" val="1159829513"/>
                    </a:ext>
                  </a:extLst>
                </a:gridCol>
                <a:gridCol w="2438400">
                  <a:extLst>
                    <a:ext uri="{9D8B030D-6E8A-4147-A177-3AD203B41FA5}">
                      <a16:colId xmlns:a16="http://schemas.microsoft.com/office/drawing/2014/main" val="1100550393"/>
                    </a:ext>
                  </a:extLst>
                </a:gridCol>
                <a:gridCol w="2438400">
                  <a:extLst>
                    <a:ext uri="{9D8B030D-6E8A-4147-A177-3AD203B41FA5}">
                      <a16:colId xmlns:a16="http://schemas.microsoft.com/office/drawing/2014/main" val="1602547124"/>
                    </a:ext>
                  </a:extLst>
                </a:gridCol>
              </a:tblGrid>
              <a:tr h="88534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Ref No:-</a:t>
                      </a:r>
                    </a:p>
                    <a:p>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Title of Paper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Abstract</a:t>
                      </a:r>
                    </a:p>
                  </a:txBody>
                  <a:tcPr/>
                </a:tc>
                <a:tc>
                  <a:txBody>
                    <a:bodyPr/>
                    <a:lstStyle/>
                    <a:p>
                      <a:pPr algn="ctr"/>
                      <a:endParaRPr lang="en-IN" dirty="0"/>
                    </a:p>
                    <a:p>
                      <a:pPr algn="ctr"/>
                      <a:r>
                        <a:rPr lang="en-IN" dirty="0"/>
                        <a:t>Outcome</a:t>
                      </a:r>
                    </a:p>
                  </a:txBody>
                  <a:tcPr/>
                </a:tc>
                <a:tc>
                  <a:txBody>
                    <a:bodyPr/>
                    <a:lstStyle/>
                    <a:p>
                      <a:pPr algn="ctr"/>
                      <a:endParaRPr lang="en-IN" dirty="0"/>
                    </a:p>
                    <a:p>
                      <a:pPr algn="ctr"/>
                      <a:r>
                        <a:rPr lang="en-IN" dirty="0"/>
                        <a:t>Methodology</a:t>
                      </a:r>
                    </a:p>
                  </a:txBody>
                  <a:tcPr/>
                </a:tc>
                <a:tc>
                  <a:txBody>
                    <a:bodyPr/>
                    <a:lstStyle/>
                    <a:p>
                      <a:pPr algn="ctr"/>
                      <a:endParaRPr lang="en-IN" dirty="0"/>
                    </a:p>
                    <a:p>
                      <a:pPr algn="ctr"/>
                      <a:r>
                        <a:rPr lang="en-IN" dirty="0"/>
                        <a:t>Research gap</a:t>
                      </a:r>
                    </a:p>
                  </a:txBody>
                  <a:tcPr/>
                </a:tc>
                <a:extLst>
                  <a:ext uri="{0D108BD9-81ED-4DB2-BD59-A6C34878D82A}">
                    <a16:rowId xmlns:a16="http://schemas.microsoft.com/office/drawing/2014/main" val="3082759915"/>
                  </a:ext>
                </a:extLst>
              </a:tr>
              <a:tr h="6249689">
                <a:tc>
                  <a: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dirty="0"/>
                        <a:t>        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kern="1200" dirty="0">
                          <a:solidFill>
                            <a:schemeClr val="dk1"/>
                          </a:solidFill>
                          <a:effectLst/>
                          <a:latin typeface="+mn-lt"/>
                          <a:ea typeface="+mn-ea"/>
                          <a:cs typeface="+mn-cs"/>
                        </a:rPr>
                        <a:t>Development of integrated mobile money system using Near Field Communication (NFC)-</a:t>
                      </a:r>
                      <a:r>
                        <a:rPr lang="en-IN" sz="1600" kern="1200" dirty="0">
                          <a:solidFill>
                            <a:schemeClr val="dk1"/>
                          </a:solidFill>
                          <a:effectLst/>
                          <a:latin typeface="+mn-lt"/>
                          <a:ea typeface="+mn-ea"/>
                          <a:cs typeface="+mn-cs"/>
                        </a:rPr>
                        <a:t>E. Husni and A. </a:t>
                      </a:r>
                      <a:r>
                        <a:rPr lang="en-IN" sz="1600" kern="1200" dirty="0" err="1">
                          <a:solidFill>
                            <a:schemeClr val="dk1"/>
                          </a:solidFill>
                          <a:effectLst/>
                          <a:latin typeface="+mn-lt"/>
                          <a:ea typeface="+mn-ea"/>
                          <a:cs typeface="+mn-cs"/>
                        </a:rPr>
                        <a:t>Ariono</a:t>
                      </a:r>
                      <a:endParaRPr lang="en-IN" sz="1600" kern="1200" dirty="0">
                        <a:solidFill>
                          <a:schemeClr val="dk1"/>
                        </a:solidFill>
                        <a:effectLst/>
                        <a:latin typeface="+mn-lt"/>
                        <a:ea typeface="+mn-ea"/>
                        <a:cs typeface="+mn-cs"/>
                      </a:endParaRP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Developed an electronic payments system using Near Field Communication (NFC) enabled android smartphone transactions. Transaction data was composed of encrypted payloads, header, and initialization vector used to decrypt the payload</a:t>
                      </a:r>
                      <a:endParaRPr lang="en-IN" dirty="0"/>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This paper demonstrates that the proposed system can provide a secure and convenient mobile money service using NFC technology. The paper also shows that the system can prevent various attacks such as eavesdropping, data modification, replay, and relay attacks. The paper reports that the system can achieve an average transaction time of 4.2 seconds and a user satisfaction rate of 86%.</a:t>
                      </a:r>
                      <a:endParaRPr lang="en-IN" dirty="0"/>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The paper demonstrates the system using a prototype application installed on two NFC-enabled Android smartphones</a:t>
                      </a:r>
                      <a:endParaRPr lang="en-IN" dirty="0"/>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The paper identifies a research gap in the existing mobile money systems that do not use NFC technology or use it in a limited way. The paper argues that NFC technology can offer several advantages such as easy pairing, fast data transfer, low power consumption, and high security. </a:t>
                      </a:r>
                      <a:endParaRPr lang="en-IN" dirty="0"/>
                    </a:p>
                    <a:p>
                      <a:endParaRPr lang="en-IN" dirty="0"/>
                    </a:p>
                  </a:txBody>
                  <a:tcPr/>
                </a:tc>
                <a:extLst>
                  <a:ext uri="{0D108BD9-81ED-4DB2-BD59-A6C34878D82A}">
                    <a16:rowId xmlns:a16="http://schemas.microsoft.com/office/drawing/2014/main" val="329076884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037993" y="3767614"/>
            <a:ext cx="4443889" cy="694373"/>
          </a:xfrm>
          <a:prstGeom prst="rect">
            <a:avLst/>
          </a:prstGeom>
          <a:noFill/>
          <a:ln/>
        </p:spPr>
        <p:txBody>
          <a:bodyPr wrap="none" rtlCol="0" anchor="t"/>
          <a:lstStyle/>
          <a:p>
            <a:pPr marL="0" indent="0">
              <a:lnSpc>
                <a:spcPts val="5468"/>
              </a:lnSpc>
              <a:buNone/>
            </a:pPr>
            <a:endParaRPr lang="en-US" sz="4374" dirty="0"/>
          </a:p>
        </p:txBody>
      </p:sp>
      <p:graphicFrame>
        <p:nvGraphicFramePr>
          <p:cNvPr id="6" name="Table 6">
            <a:extLst>
              <a:ext uri="{FF2B5EF4-FFF2-40B4-BE49-F238E27FC236}">
                <a16:creationId xmlns:a16="http://schemas.microsoft.com/office/drawing/2014/main" id="{42ADB7B5-2B63-7FA9-291F-569258926A56}"/>
              </a:ext>
            </a:extLst>
          </p:cNvPr>
          <p:cNvGraphicFramePr>
            <a:graphicFrameLocks noGrp="1"/>
          </p:cNvGraphicFramePr>
          <p:nvPr>
            <p:extLst>
              <p:ext uri="{D42A27DB-BD31-4B8C-83A1-F6EECF244321}">
                <p14:modId xmlns:p14="http://schemas.microsoft.com/office/powerpoint/2010/main" val="1544725208"/>
              </p:ext>
            </p:extLst>
          </p:nvPr>
        </p:nvGraphicFramePr>
        <p:xfrm>
          <a:off x="0" y="0"/>
          <a:ext cx="14418527" cy="9024079"/>
        </p:xfrm>
        <a:graphic>
          <a:graphicData uri="http://schemas.openxmlformats.org/drawingml/2006/table">
            <a:tbl>
              <a:tblPr firstRow="1" bandRow="1">
                <a:tableStyleId>{5C22544A-7EE6-4342-B048-85BDC9FD1C3A}</a:tableStyleId>
              </a:tblPr>
              <a:tblGrid>
                <a:gridCol w="943055">
                  <a:extLst>
                    <a:ext uri="{9D8B030D-6E8A-4147-A177-3AD203B41FA5}">
                      <a16:colId xmlns:a16="http://schemas.microsoft.com/office/drawing/2014/main" val="3150567656"/>
                    </a:ext>
                  </a:extLst>
                </a:gridCol>
                <a:gridCol w="2519673">
                  <a:extLst>
                    <a:ext uri="{9D8B030D-6E8A-4147-A177-3AD203B41FA5}">
                      <a16:colId xmlns:a16="http://schemas.microsoft.com/office/drawing/2014/main" val="1219020654"/>
                    </a:ext>
                  </a:extLst>
                </a:gridCol>
                <a:gridCol w="2743200">
                  <a:extLst>
                    <a:ext uri="{9D8B030D-6E8A-4147-A177-3AD203B41FA5}">
                      <a16:colId xmlns:a16="http://schemas.microsoft.com/office/drawing/2014/main" val="93761842"/>
                    </a:ext>
                  </a:extLst>
                </a:gridCol>
                <a:gridCol w="2770145">
                  <a:extLst>
                    <a:ext uri="{9D8B030D-6E8A-4147-A177-3AD203B41FA5}">
                      <a16:colId xmlns:a16="http://schemas.microsoft.com/office/drawing/2014/main" val="822581506"/>
                    </a:ext>
                  </a:extLst>
                </a:gridCol>
                <a:gridCol w="2795081">
                  <a:extLst>
                    <a:ext uri="{9D8B030D-6E8A-4147-A177-3AD203B41FA5}">
                      <a16:colId xmlns:a16="http://schemas.microsoft.com/office/drawing/2014/main" val="1874161066"/>
                    </a:ext>
                  </a:extLst>
                </a:gridCol>
                <a:gridCol w="2647373">
                  <a:extLst>
                    <a:ext uri="{9D8B030D-6E8A-4147-A177-3AD203B41FA5}">
                      <a16:colId xmlns:a16="http://schemas.microsoft.com/office/drawing/2014/main" val="3872658525"/>
                    </a:ext>
                  </a:extLst>
                </a:gridCol>
              </a:tblGrid>
              <a:tr h="657649">
                <a:tc>
                  <a:txBody>
                    <a:bodyPr/>
                    <a:lstStyle/>
                    <a:p>
                      <a:pPr algn="ctr"/>
                      <a:r>
                        <a:rPr lang="en-IN" dirty="0"/>
                        <a:t>Ref No:-</a:t>
                      </a:r>
                    </a:p>
                  </a:txBody>
                  <a:tcPr/>
                </a:tc>
                <a:tc>
                  <a:txBody>
                    <a:bodyPr/>
                    <a:lstStyle/>
                    <a:p>
                      <a:pPr algn="ctr"/>
                      <a:endParaRPr lang="en-IN" dirty="0"/>
                    </a:p>
                    <a:p>
                      <a:pPr algn="ctr"/>
                      <a:r>
                        <a:rPr lang="en-IN" dirty="0"/>
                        <a:t>Title of paper</a:t>
                      </a:r>
                    </a:p>
                  </a:txBody>
                  <a:tcPr/>
                </a:tc>
                <a:tc>
                  <a:txBody>
                    <a:bodyPr/>
                    <a:lstStyle/>
                    <a:p>
                      <a:pPr algn="ctr"/>
                      <a:endParaRPr lang="en-IN" dirty="0"/>
                    </a:p>
                    <a:p>
                      <a:pPr algn="ctr"/>
                      <a:r>
                        <a:rPr lang="en-IN" dirty="0"/>
                        <a:t>Abstract</a:t>
                      </a:r>
                    </a:p>
                  </a:txBody>
                  <a:tcPr/>
                </a:tc>
                <a:tc>
                  <a:txBody>
                    <a:bodyPr/>
                    <a:lstStyle/>
                    <a:p>
                      <a:pPr algn="ctr"/>
                      <a:endParaRPr lang="en-IN" dirty="0"/>
                    </a:p>
                    <a:p>
                      <a:pPr algn="ctr"/>
                      <a:r>
                        <a:rPr lang="en-IN" dirty="0"/>
                        <a:t>Outcome</a:t>
                      </a:r>
                    </a:p>
                  </a:txBody>
                  <a:tcPr/>
                </a:tc>
                <a:tc>
                  <a:txBody>
                    <a:bodyPr/>
                    <a:lstStyle/>
                    <a:p>
                      <a:pPr algn="ctr"/>
                      <a:endParaRPr lang="en-IN" dirty="0"/>
                    </a:p>
                    <a:p>
                      <a:pPr algn="ctr"/>
                      <a:r>
                        <a:rPr lang="en-IN" dirty="0"/>
                        <a:t>Methodology</a:t>
                      </a:r>
                    </a:p>
                  </a:txBody>
                  <a:tcPr/>
                </a:tc>
                <a:tc>
                  <a:txBody>
                    <a:bodyPr/>
                    <a:lstStyle/>
                    <a:p>
                      <a:pPr algn="ctr"/>
                      <a:endParaRPr lang="en-IN" dirty="0"/>
                    </a:p>
                    <a:p>
                      <a:pPr algn="ctr"/>
                      <a:r>
                        <a:rPr lang="en-IN" dirty="0"/>
                        <a:t>Research gap</a:t>
                      </a:r>
                    </a:p>
                  </a:txBody>
                  <a:tcPr/>
                </a:tc>
                <a:extLst>
                  <a:ext uri="{0D108BD9-81ED-4DB2-BD59-A6C34878D82A}">
                    <a16:rowId xmlns:a16="http://schemas.microsoft.com/office/drawing/2014/main" val="2676212659"/>
                  </a:ext>
                </a:extLst>
              </a:tr>
              <a:tr h="3764870">
                <a:tc>
                  <a:txBody>
                    <a:bodyPr/>
                    <a:lstStyle/>
                    <a:p>
                      <a:r>
                        <a:rPr lang="en-IN" dirty="0"/>
                        <a:t>                </a:t>
                      </a:r>
                    </a:p>
                    <a:p>
                      <a:endParaRPr lang="en-IN" dirty="0"/>
                    </a:p>
                    <a:p>
                      <a:endParaRPr lang="en-IN" dirty="0"/>
                    </a:p>
                    <a:p>
                      <a:endParaRPr lang="en-IN" dirty="0"/>
                    </a:p>
                    <a:p>
                      <a:endParaRPr lang="en-IN" dirty="0"/>
                    </a:p>
                    <a:p>
                      <a:endParaRPr lang="en-IN" dirty="0"/>
                    </a:p>
                    <a:p>
                      <a:endParaRPr lang="en-IN" dirty="0"/>
                    </a:p>
                    <a:p>
                      <a:pPr algn="ctr"/>
                      <a:r>
                        <a:rPr lang="en-IN" dirty="0"/>
                        <a:t> 2</a:t>
                      </a:r>
                    </a:p>
                    <a:p>
                      <a:endParaRPr lang="en-IN" dirty="0"/>
                    </a:p>
                    <a:p>
                      <a:endParaRPr lang="en-IN" dirty="0"/>
                    </a:p>
                    <a:p>
                      <a:r>
                        <a:rPr lang="en-IN" dirty="0"/>
                        <a:t>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kern="1200" dirty="0">
                          <a:solidFill>
                            <a:schemeClr val="dk1"/>
                          </a:solidFill>
                          <a:effectLst/>
                          <a:latin typeface="+mn-lt"/>
                          <a:ea typeface="+mn-ea"/>
                          <a:cs typeface="+mn-cs"/>
                        </a:rPr>
                        <a:t>A Digital Token System for Secure and Private Transactions Based on Cryptography--</a:t>
                      </a:r>
                      <a:r>
                        <a:rPr lang="en-IN" sz="1800" kern="1200" dirty="0">
                          <a:solidFill>
                            <a:schemeClr val="dk1"/>
                          </a:solidFill>
                          <a:effectLst/>
                          <a:latin typeface="+mn-lt"/>
                          <a:ea typeface="+mn-ea"/>
                          <a:cs typeface="+mn-cs"/>
                        </a:rPr>
                        <a:t>Rajendran et al. 2017</a:t>
                      </a:r>
                      <a:endParaRPr lang="en-IN" sz="1600" dirty="0"/>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 Transactions between payers and payees often involve risks such as identity theft, fraud, and counterfeiting. This paper proposes a digital token system that uses cryptography to protect the security and privacy of the transactions</a:t>
                      </a:r>
                      <a:endParaRPr lang="en-IN" dirty="0"/>
                    </a:p>
                    <a:p>
                      <a:endParaRPr lang="en-IN" dirty="0"/>
                    </a:p>
                  </a:txBody>
                  <a:tcPr/>
                </a:tc>
                <a:tc>
                  <a:txBody>
                    <a:bodyPr/>
                    <a:lstStyle/>
                    <a:p>
                      <a:r>
                        <a:rPr lang="en-US" sz="1800" b="0" i="0" kern="1200" dirty="0">
                          <a:solidFill>
                            <a:schemeClr val="dk1"/>
                          </a:solidFill>
                          <a:effectLst/>
                          <a:latin typeface="+mn-lt"/>
                          <a:ea typeface="+mn-ea"/>
                          <a:cs typeface="+mn-cs"/>
                        </a:rPr>
                        <a:t>The paper shows that the proposed system can provide secure and private transactions using digital tokens</a:t>
                      </a:r>
                      <a:endParaRPr lang="en-IN" dirty="0"/>
                    </a:p>
                  </a:txBody>
                  <a:tcPr/>
                </a:tc>
                <a:tc>
                  <a:txBody>
                    <a:bodyPr/>
                    <a:lstStyle/>
                    <a:p>
                      <a:r>
                        <a:rPr lang="en-US" sz="1800" b="0" i="0" kern="1200" dirty="0">
                          <a:solidFill>
                            <a:schemeClr val="dk1"/>
                          </a:solidFill>
                          <a:effectLst/>
                          <a:latin typeface="+mn-lt"/>
                          <a:ea typeface="+mn-ea"/>
                          <a:cs typeface="+mn-cs"/>
                        </a:rPr>
                        <a:t>The paper designs the system using cryptographic algorithms and protocols,  The paper analyzes the system using mathematical models and simulations,  The paper compares the system with existing payment systems in terms of security, privacy, convenience, and scalability.</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The paper argues that cryptography can provide a solution to these issues by using digital tokens that are encrypted and signed. The paper also claims that cryptography can enhance the convenience of the transactions by enabling pseudo identities and device independence. </a:t>
                      </a:r>
                      <a:endParaRPr lang="en-IN" dirty="0"/>
                    </a:p>
                    <a:p>
                      <a:endParaRPr lang="en-IN" dirty="0"/>
                    </a:p>
                  </a:txBody>
                  <a:tcPr/>
                </a:tc>
                <a:extLst>
                  <a:ext uri="{0D108BD9-81ED-4DB2-BD59-A6C34878D82A}">
                    <a16:rowId xmlns:a16="http://schemas.microsoft.com/office/drawing/2014/main" val="2318812755"/>
                  </a:ext>
                </a:extLst>
              </a:tr>
              <a:tr h="4601560">
                <a:tc>
                  <a:txBody>
                    <a:bodyPr/>
                    <a:lstStyle/>
                    <a:p>
                      <a:r>
                        <a:rPr lang="en-IN"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kern="1200" dirty="0">
                          <a:solidFill>
                            <a:schemeClr val="dk1"/>
                          </a:solidFill>
                          <a:effectLst/>
                          <a:latin typeface="+mn-lt"/>
                          <a:ea typeface="+mn-ea"/>
                          <a:cs typeface="+mn-cs"/>
                        </a:rPr>
                        <a:t>A Biometric Face Recognition Payment System Using Image Normalization and Eigenfaces--</a:t>
                      </a:r>
                      <a:r>
                        <a:rPr lang="en-IN" sz="1800" b="0" i="0" kern="1200" dirty="0">
                          <a:solidFill>
                            <a:schemeClr val="dk1"/>
                          </a:solidFill>
                          <a:effectLst/>
                          <a:latin typeface="+mn-lt"/>
                          <a:ea typeface="+mn-ea"/>
                          <a:cs typeface="+mn-cs"/>
                        </a:rPr>
                        <a:t>Surekha. R. </a:t>
                      </a:r>
                      <a:r>
                        <a:rPr lang="en-IN" sz="1800" b="0" i="0" kern="1200" dirty="0" err="1">
                          <a:solidFill>
                            <a:schemeClr val="dk1"/>
                          </a:solidFill>
                          <a:effectLst/>
                          <a:latin typeface="+mn-lt"/>
                          <a:ea typeface="+mn-ea"/>
                          <a:cs typeface="+mn-cs"/>
                        </a:rPr>
                        <a:t>Gondkar</a:t>
                      </a:r>
                      <a:r>
                        <a:rPr lang="en-IN" sz="1800" b="0" i="0" kern="1200" dirty="0">
                          <a:solidFill>
                            <a:schemeClr val="dk1"/>
                          </a:solidFill>
                          <a:effectLst/>
                          <a:latin typeface="+mn-lt"/>
                          <a:ea typeface="+mn-ea"/>
                          <a:cs typeface="+mn-cs"/>
                        </a:rPr>
                        <a:t>, </a:t>
                      </a:r>
                      <a:r>
                        <a:rPr lang="en-IN" sz="1800" b="0" i="0" kern="1200" dirty="0" err="1">
                          <a:solidFill>
                            <a:schemeClr val="dk1"/>
                          </a:solidFill>
                          <a:effectLst/>
                          <a:latin typeface="+mn-lt"/>
                          <a:ea typeface="+mn-ea"/>
                          <a:cs typeface="+mn-cs"/>
                        </a:rPr>
                        <a:t>Saurab</a:t>
                      </a:r>
                      <a:r>
                        <a:rPr lang="en-IN" sz="1800" b="0" i="0" kern="1200" dirty="0">
                          <a:solidFill>
                            <a:schemeClr val="dk1"/>
                          </a:solidFill>
                          <a:effectLst/>
                          <a:latin typeface="+mn-lt"/>
                          <a:ea typeface="+mn-ea"/>
                          <a:cs typeface="+mn-cs"/>
                        </a:rPr>
                        <a:t>. B, C. S. Mala</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a:solidFill>
                            <a:schemeClr val="dk1"/>
                          </a:solidFill>
                          <a:effectLst/>
                          <a:latin typeface="+mn-lt"/>
                          <a:ea typeface="+mn-ea"/>
                          <a:cs typeface="+mn-cs"/>
                        </a:rPr>
                        <a:t>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Face recognition is a biometric technique that can be used for digital payments without the need of cards or cash. However, face recognition faces challenges such as variations in lighting, pose, and expression. This paper proposes a face recognition payment system that uses image normalization and eigenfaces to overcome these challenges                                    </a:t>
                      </a:r>
                      <a:endParaRPr lang="en-IN" dirty="0"/>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 The proposed system can provide a convenient and secure face recognition payment service. The paper also shows that the system can achieve high accuracy, fast speed, and positive user feedback. The paper reports that the system can recognize 95% of the faces correctly, process each transaction within 5 seconds, and receive a user satisfaction rate of 88%</a:t>
                      </a:r>
                      <a:endParaRPr lang="en-IN" dirty="0"/>
                    </a:p>
                    <a:p>
                      <a:endParaRPr lang="en-IN" dirty="0"/>
                    </a:p>
                  </a:txBody>
                  <a:tcPr/>
                </a:tc>
                <a:tc>
                  <a:txBody>
                    <a:bodyPr/>
                    <a:lstStyle/>
                    <a:p>
                      <a:r>
                        <a:rPr lang="en-US" sz="1800" b="0" i="0" kern="1200" dirty="0">
                          <a:solidFill>
                            <a:schemeClr val="dk1"/>
                          </a:solidFill>
                          <a:effectLst/>
                          <a:latin typeface="+mn-lt"/>
                          <a:ea typeface="+mn-ea"/>
                          <a:cs typeface="+mn-cs"/>
                        </a:rPr>
                        <a:t>This paper follows a design and evaluation approach to develop and test</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The paper identifies a research gap in the existing face recognition payment systems that do not use image normalization or eigenfaces. The paper argues that image normalization can improve the quality and consistency of the face images.</a:t>
                      </a:r>
                      <a:endParaRPr lang="en-IN" dirty="0"/>
                    </a:p>
                    <a:p>
                      <a:endParaRPr lang="en-IN" dirty="0"/>
                    </a:p>
                  </a:txBody>
                  <a:tcPr/>
                </a:tc>
                <a:extLst>
                  <a:ext uri="{0D108BD9-81ED-4DB2-BD59-A6C34878D82A}">
                    <a16:rowId xmlns:a16="http://schemas.microsoft.com/office/drawing/2014/main" val="438091157"/>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037993" y="3767614"/>
            <a:ext cx="4443889" cy="694373"/>
          </a:xfrm>
          <a:prstGeom prst="rect">
            <a:avLst/>
          </a:prstGeom>
          <a:noFill/>
          <a:ln/>
        </p:spPr>
        <p:txBody>
          <a:bodyPr wrap="none" rtlCol="0" anchor="t"/>
          <a:lstStyle/>
          <a:p>
            <a:pPr marL="0" indent="0">
              <a:lnSpc>
                <a:spcPts val="5468"/>
              </a:lnSpc>
              <a:buNone/>
            </a:pPr>
            <a:endParaRPr lang="en-US" sz="4374" dirty="0"/>
          </a:p>
        </p:txBody>
      </p:sp>
      <p:graphicFrame>
        <p:nvGraphicFramePr>
          <p:cNvPr id="5" name="Table 5">
            <a:extLst>
              <a:ext uri="{FF2B5EF4-FFF2-40B4-BE49-F238E27FC236}">
                <a16:creationId xmlns:a16="http://schemas.microsoft.com/office/drawing/2014/main" id="{35725AF8-359C-9598-2469-03D35CA3AFD1}"/>
              </a:ext>
            </a:extLst>
          </p:cNvPr>
          <p:cNvGraphicFramePr>
            <a:graphicFrameLocks noGrp="1"/>
          </p:cNvGraphicFramePr>
          <p:nvPr>
            <p:extLst>
              <p:ext uri="{D42A27DB-BD31-4B8C-83A1-F6EECF244321}">
                <p14:modId xmlns:p14="http://schemas.microsoft.com/office/powerpoint/2010/main" val="2255883907"/>
              </p:ext>
            </p:extLst>
          </p:nvPr>
        </p:nvGraphicFramePr>
        <p:xfrm>
          <a:off x="0" y="-1"/>
          <a:ext cx="14630400" cy="8797728"/>
        </p:xfrm>
        <a:graphic>
          <a:graphicData uri="http://schemas.openxmlformats.org/drawingml/2006/table">
            <a:tbl>
              <a:tblPr firstRow="1" bandRow="1">
                <a:tableStyleId>{5C22544A-7EE6-4342-B048-85BDC9FD1C3A}</a:tableStyleId>
              </a:tblPr>
              <a:tblGrid>
                <a:gridCol w="1158240">
                  <a:extLst>
                    <a:ext uri="{9D8B030D-6E8A-4147-A177-3AD203B41FA5}">
                      <a16:colId xmlns:a16="http://schemas.microsoft.com/office/drawing/2014/main" val="1758128285"/>
                    </a:ext>
                  </a:extLst>
                </a:gridCol>
                <a:gridCol w="2392680">
                  <a:extLst>
                    <a:ext uri="{9D8B030D-6E8A-4147-A177-3AD203B41FA5}">
                      <a16:colId xmlns:a16="http://schemas.microsoft.com/office/drawing/2014/main" val="1664417485"/>
                    </a:ext>
                  </a:extLst>
                </a:gridCol>
                <a:gridCol w="3215640">
                  <a:extLst>
                    <a:ext uri="{9D8B030D-6E8A-4147-A177-3AD203B41FA5}">
                      <a16:colId xmlns:a16="http://schemas.microsoft.com/office/drawing/2014/main" val="44056999"/>
                    </a:ext>
                  </a:extLst>
                </a:gridCol>
                <a:gridCol w="2423160">
                  <a:extLst>
                    <a:ext uri="{9D8B030D-6E8A-4147-A177-3AD203B41FA5}">
                      <a16:colId xmlns:a16="http://schemas.microsoft.com/office/drawing/2014/main" val="953138612"/>
                    </a:ext>
                  </a:extLst>
                </a:gridCol>
                <a:gridCol w="2164080">
                  <a:extLst>
                    <a:ext uri="{9D8B030D-6E8A-4147-A177-3AD203B41FA5}">
                      <a16:colId xmlns:a16="http://schemas.microsoft.com/office/drawing/2014/main" val="1513261070"/>
                    </a:ext>
                  </a:extLst>
                </a:gridCol>
                <a:gridCol w="3276600">
                  <a:extLst>
                    <a:ext uri="{9D8B030D-6E8A-4147-A177-3AD203B41FA5}">
                      <a16:colId xmlns:a16="http://schemas.microsoft.com/office/drawing/2014/main" val="1235032282"/>
                    </a:ext>
                  </a:extLst>
                </a:gridCol>
              </a:tblGrid>
              <a:tr h="65956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Ref No:-</a:t>
                      </a:r>
                    </a:p>
                    <a:p>
                      <a:pPr algn="ct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mn-lt"/>
                          <a:ea typeface="+mn-ea"/>
                          <a:cs typeface="+mn-cs"/>
                        </a:rPr>
                        <a:t>Title of Paper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Abstract</a:t>
                      </a:r>
                    </a:p>
                    <a:p>
                      <a:pPr algn="ct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Outcome</a:t>
                      </a:r>
                    </a:p>
                    <a:p>
                      <a:pPr algn="ct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Methodology</a:t>
                      </a:r>
                    </a:p>
                    <a:p>
                      <a:pPr algn="ct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Research gap</a:t>
                      </a:r>
                    </a:p>
                    <a:p>
                      <a:pPr algn="ctr"/>
                      <a:endParaRPr lang="en-IN" dirty="0"/>
                    </a:p>
                  </a:txBody>
                  <a:tcPr/>
                </a:tc>
                <a:extLst>
                  <a:ext uri="{0D108BD9-81ED-4DB2-BD59-A6C34878D82A}">
                    <a16:rowId xmlns:a16="http://schemas.microsoft.com/office/drawing/2014/main" val="931679822"/>
                  </a:ext>
                </a:extLst>
              </a:tr>
              <a:tr h="3859218">
                <a:tc>
                  <a:txBody>
                    <a:bodyPr/>
                    <a:lstStyle/>
                    <a:p>
                      <a:r>
                        <a:rPr lang="en-IN"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 </a:t>
                      </a:r>
                      <a:r>
                        <a:rPr lang="en-US" sz="1800" b="1" i="0" kern="1200" dirty="0">
                          <a:solidFill>
                            <a:schemeClr val="dk1"/>
                          </a:solidFill>
                          <a:effectLst/>
                          <a:latin typeface="+mn-lt"/>
                          <a:ea typeface="+mn-ea"/>
                          <a:cs typeface="+mn-cs"/>
                        </a:rPr>
                        <a:t>Face Spoof Detection on Smartphones Using Image Distortion Analysis---</a:t>
                      </a:r>
                      <a:r>
                        <a:rPr lang="en-US" sz="1800" b="0" i="0" kern="1200" dirty="0">
                          <a:solidFill>
                            <a:schemeClr val="dk1"/>
                          </a:solidFill>
                          <a:effectLst/>
                          <a:latin typeface="+mn-lt"/>
                          <a:ea typeface="+mn-ea"/>
                          <a:cs typeface="+mn-cs"/>
                        </a:rPr>
                        <a:t>K. Patel, H. Han and A. K. Jain</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Face spoof attacks are a serious threat to face recognition systems, especially on smartphones that are used for unlocking and mobile payment. In this paper, we propose a novel method for face spoof detection on smartphones using image distortion analysis. We first normalize the face images based on the inter-papillary distance and extract the red color channel for feature extraction</a:t>
                      </a:r>
                      <a:endParaRPr lang="en-IN" dirty="0"/>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  The proposed method achieves </a:t>
                      </a:r>
                      <a:r>
                        <a:rPr lang="en-US" sz="1800" b="1" i="0" kern="1200" dirty="0">
                          <a:solidFill>
                            <a:schemeClr val="dk1"/>
                          </a:solidFill>
                          <a:effectLst/>
                          <a:latin typeface="+mn-lt"/>
                          <a:ea typeface="+mn-ea"/>
                          <a:cs typeface="+mn-cs"/>
                        </a:rPr>
                        <a:t>state-of-the-art performance</a:t>
                      </a:r>
                      <a:r>
                        <a:rPr lang="en-US" sz="1800" b="0" i="0" kern="1200" dirty="0">
                          <a:solidFill>
                            <a:schemeClr val="dk1"/>
                          </a:solidFill>
                          <a:effectLst/>
                          <a:latin typeface="+mn-lt"/>
                          <a:ea typeface="+mn-ea"/>
                          <a:cs typeface="+mn-cs"/>
                        </a:rPr>
                        <a:t> in face spoof detection on smartphones, with an </a:t>
                      </a:r>
                      <a:r>
                        <a:rPr lang="en-US" sz="1800" b="1" i="0" kern="1200" dirty="0">
                          <a:solidFill>
                            <a:schemeClr val="dk1"/>
                          </a:solidFill>
                          <a:effectLst/>
                          <a:latin typeface="+mn-lt"/>
                          <a:ea typeface="+mn-ea"/>
                          <a:cs typeface="+mn-cs"/>
                        </a:rPr>
                        <a:t>average accuracy of 98.6%</a:t>
                      </a:r>
                      <a:r>
                        <a:rPr lang="en-US" sz="1800" b="0" i="0" kern="1200" dirty="0">
                          <a:solidFill>
                            <a:schemeClr val="dk1"/>
                          </a:solidFill>
                          <a:effectLst/>
                          <a:latin typeface="+mn-lt"/>
                          <a:ea typeface="+mn-ea"/>
                          <a:cs typeface="+mn-cs"/>
                        </a:rPr>
                        <a:t> on the CASIA-FASD dataset and an </a:t>
                      </a:r>
                      <a:r>
                        <a:rPr lang="en-US" sz="1800" b="1" i="0" kern="1200" dirty="0">
                          <a:solidFill>
                            <a:schemeClr val="dk1"/>
                          </a:solidFill>
                          <a:effectLst/>
                          <a:latin typeface="+mn-lt"/>
                          <a:ea typeface="+mn-ea"/>
                          <a:cs typeface="+mn-cs"/>
                        </a:rPr>
                        <a:t>average accuracy of 97.4%</a:t>
                      </a:r>
                      <a:r>
                        <a:rPr lang="en-US" sz="1800" b="0" i="0" kern="1200" dirty="0">
                          <a:solidFill>
                            <a:schemeClr val="dk1"/>
                          </a:solidFill>
                          <a:effectLst/>
                          <a:latin typeface="+mn-lt"/>
                          <a:ea typeface="+mn-ea"/>
                          <a:cs typeface="+mn-cs"/>
                        </a:rPr>
                        <a:t> on the Replay-Attack dataset.</a:t>
                      </a:r>
                      <a:endParaRPr lang="en-IN" dirty="0"/>
                    </a:p>
                    <a:p>
                      <a:endParaRPr lang="en-IN" dirty="0"/>
                    </a:p>
                  </a:txBody>
                  <a:tcPr/>
                </a:tc>
                <a:tc>
                  <a:txBody>
                    <a:bodyPr/>
                    <a:lstStyle/>
                    <a:p>
                      <a:r>
                        <a:rPr lang="en-IN" sz="1800" b="0" i="0" kern="1200" dirty="0">
                          <a:solidFill>
                            <a:schemeClr val="dk1"/>
                          </a:solidFill>
                          <a:effectLst/>
                          <a:latin typeface="+mn-lt"/>
                          <a:ea typeface="+mn-ea"/>
                          <a:cs typeface="+mn-cs"/>
                        </a:rPr>
                        <a:t>Face normalization</a:t>
                      </a:r>
                    </a:p>
                    <a:p>
                      <a:r>
                        <a:rPr lang="en-IN" sz="1800" b="0" i="0" kern="1200" dirty="0">
                          <a:solidFill>
                            <a:schemeClr val="dk1"/>
                          </a:solidFill>
                          <a:effectLst/>
                          <a:latin typeface="+mn-lt"/>
                          <a:ea typeface="+mn-ea"/>
                          <a:cs typeface="+mn-cs"/>
                        </a:rPr>
                        <a:t>Feature extraction</a:t>
                      </a:r>
                    </a:p>
                    <a:p>
                      <a:r>
                        <a:rPr lang="en-IN" sz="1800" b="0" i="0" kern="1200" dirty="0">
                          <a:solidFill>
                            <a:schemeClr val="dk1"/>
                          </a:solidFill>
                          <a:effectLst/>
                          <a:latin typeface="+mn-lt"/>
                          <a:ea typeface="+mn-ea"/>
                          <a:cs typeface="+mn-cs"/>
                        </a:rPr>
                        <a:t>Image quality metrics</a:t>
                      </a:r>
                    </a:p>
                    <a:p>
                      <a:r>
                        <a:rPr lang="en-IN" sz="1800" b="0" i="0" kern="1200" dirty="0">
                          <a:solidFill>
                            <a:schemeClr val="dk1"/>
                          </a:solidFill>
                          <a:effectLst/>
                          <a:latin typeface="+mn-lt"/>
                          <a:ea typeface="+mn-ea"/>
                          <a:cs typeface="+mn-cs"/>
                        </a:rPr>
                        <a:t>Bezel detection</a:t>
                      </a:r>
                      <a:endParaRPr lang="en-IN" dirty="0"/>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The existing methods for face spoof detection on smartphones either rely on additional hardware (such as depth sensors or infrared cameras) or have limited generalization ability across different datasets and attack scenarios. The proposed method addresses these limitations by using only image distortion analysis and bezel detection, which are robust and effective against various types of spoof attacks.</a:t>
                      </a:r>
                      <a:endParaRPr lang="en-IN" dirty="0"/>
                    </a:p>
                    <a:p>
                      <a:endParaRPr lang="en-IN" dirty="0"/>
                    </a:p>
                  </a:txBody>
                  <a:tcPr/>
                </a:tc>
                <a:extLst>
                  <a:ext uri="{0D108BD9-81ED-4DB2-BD59-A6C34878D82A}">
                    <a16:rowId xmlns:a16="http://schemas.microsoft.com/office/drawing/2014/main" val="1355884896"/>
                  </a:ext>
                </a:extLst>
              </a:tr>
              <a:tr h="3551926">
                <a:tc>
                  <a:txBody>
                    <a:bodyPr/>
                    <a:lstStyle/>
                    <a:p>
                      <a:r>
                        <a:rPr lang="en-IN"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kern="1200" dirty="0">
                          <a:solidFill>
                            <a:schemeClr val="dk1"/>
                          </a:solidFill>
                          <a:effectLst/>
                          <a:latin typeface="+mn-lt"/>
                          <a:ea typeface="+mn-ea"/>
                          <a:cs typeface="+mn-cs"/>
                        </a:rPr>
                        <a:t>A Model to Enhance Security Of Digital Transaction     -</a:t>
                      </a:r>
                      <a:r>
                        <a:rPr lang="en-US" sz="1800" b="0" i="0" kern="1200" dirty="0">
                          <a:solidFill>
                            <a:schemeClr val="dk1"/>
                          </a:solidFill>
                          <a:effectLst/>
                          <a:latin typeface="+mn-lt"/>
                          <a:ea typeface="+mn-ea"/>
                          <a:cs typeface="+mn-cs"/>
                        </a:rPr>
                        <a:t>S. Nair, S. K. Khatri and H. Gupta</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a:solidFill>
                            <a:schemeClr val="dk1"/>
                          </a:solidFill>
                          <a:effectLst/>
                          <a:latin typeface="+mn-lt"/>
                          <a:ea typeface="+mn-ea"/>
                          <a:cs typeface="+mn-cs"/>
                        </a:rPr>
                        <a:t>Nair et al. (2019) presented a resilient three-factor authentication approach for safeguarding UPI mobile wallet transactions. The protocol integrates password, certificate, and biometric/Time-based One Time Password (TOTP) to counter session capture attacks, ensuring transaction security</a:t>
                      </a:r>
                      <a:endParaRPr lang="en-IN" dirty="0"/>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  The proposed authentication protocol enhances the security of digital transactions within UPI mobile wallets by effectively thwarting session capture attacks.</a:t>
                      </a:r>
                      <a:endParaRPr lang="en-IN" dirty="0"/>
                    </a:p>
                    <a:p>
                      <a:endParaRPr lang="en-IN" dirty="0"/>
                    </a:p>
                  </a:txBody>
                  <a:tcPr/>
                </a:tc>
                <a:tc>
                  <a:txBody>
                    <a:bodyPr/>
                    <a:lstStyle/>
                    <a:p>
                      <a:r>
                        <a:rPr lang="en-US" sz="1800" b="0" i="0" kern="1200" dirty="0">
                          <a:solidFill>
                            <a:schemeClr val="dk1"/>
                          </a:solidFill>
                          <a:effectLst/>
                          <a:latin typeface="+mn-lt"/>
                          <a:ea typeface="+mn-ea"/>
                          <a:cs typeface="+mn-cs"/>
                        </a:rPr>
                        <a:t> Combination of password, certificate, and biometric/Time-based One Time Password (TOTP),</a:t>
                      </a:r>
                    </a:p>
                    <a:p>
                      <a:r>
                        <a:rPr lang="en-US" sz="1800" b="0" i="0" kern="1200" dirty="0">
                          <a:solidFill>
                            <a:schemeClr val="dk1"/>
                          </a:solidFill>
                          <a:effectLst/>
                          <a:latin typeface="+mn-lt"/>
                          <a:ea typeface="+mn-ea"/>
                          <a:cs typeface="+mn-cs"/>
                        </a:rPr>
                        <a:t>Integration of three factors to establish robust authentication,</a:t>
                      </a:r>
                    </a:p>
                    <a:p>
                      <a:r>
                        <a:rPr lang="en-US" sz="1800" b="0" i="0" kern="1200" dirty="0">
                          <a:solidFill>
                            <a:schemeClr val="dk1"/>
                          </a:solidFill>
                          <a:effectLst/>
                          <a:latin typeface="+mn-lt"/>
                          <a:ea typeface="+mn-ea"/>
                          <a:cs typeface="+mn-cs"/>
                        </a:rPr>
                        <a:t>Focus on countering session capture attack</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The study contributes to addressing the security vulnerabilities associated with digital transactions in UPI mobile wallets. It emphasizes the need for improved authentication methods to protect against session capture attacks.</a:t>
                      </a:r>
                      <a:endParaRPr lang="en-IN" dirty="0"/>
                    </a:p>
                    <a:p>
                      <a:endParaRPr lang="en-IN" dirty="0"/>
                    </a:p>
                  </a:txBody>
                  <a:tcPr/>
                </a:tc>
                <a:extLst>
                  <a:ext uri="{0D108BD9-81ED-4DB2-BD59-A6C34878D82A}">
                    <a16:rowId xmlns:a16="http://schemas.microsoft.com/office/drawing/2014/main" val="3039859517"/>
                  </a:ext>
                </a:extLst>
              </a:tr>
            </a:tbl>
          </a:graphicData>
        </a:graphic>
      </p:graphicFrame>
    </p:spTree>
    <p:extLst>
      <p:ext uri="{BB962C8B-B14F-4D97-AF65-F5344CB8AC3E}">
        <p14:creationId xmlns:p14="http://schemas.microsoft.com/office/powerpoint/2010/main" val="7267285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037993" y="3767614"/>
            <a:ext cx="4443889" cy="694373"/>
          </a:xfrm>
          <a:prstGeom prst="rect">
            <a:avLst/>
          </a:prstGeom>
          <a:noFill/>
          <a:ln/>
        </p:spPr>
        <p:txBody>
          <a:bodyPr wrap="none" rtlCol="0" anchor="t"/>
          <a:lstStyle/>
          <a:p>
            <a:pPr marL="0" indent="0">
              <a:lnSpc>
                <a:spcPts val="5468"/>
              </a:lnSpc>
              <a:buNone/>
            </a:pPr>
            <a:endParaRPr lang="en-US" sz="4374" dirty="0"/>
          </a:p>
        </p:txBody>
      </p:sp>
      <p:graphicFrame>
        <p:nvGraphicFramePr>
          <p:cNvPr id="6" name="Table 6">
            <a:extLst>
              <a:ext uri="{FF2B5EF4-FFF2-40B4-BE49-F238E27FC236}">
                <a16:creationId xmlns:a16="http://schemas.microsoft.com/office/drawing/2014/main" id="{F71A8E23-6AAE-525C-87AC-B69A297DD034}"/>
              </a:ext>
            </a:extLst>
          </p:cNvPr>
          <p:cNvGraphicFramePr>
            <a:graphicFrameLocks noGrp="1"/>
          </p:cNvGraphicFramePr>
          <p:nvPr>
            <p:extLst>
              <p:ext uri="{D42A27DB-BD31-4B8C-83A1-F6EECF244321}">
                <p14:modId xmlns:p14="http://schemas.microsoft.com/office/powerpoint/2010/main" val="4206291253"/>
              </p:ext>
            </p:extLst>
          </p:nvPr>
        </p:nvGraphicFramePr>
        <p:xfrm>
          <a:off x="0" y="0"/>
          <a:ext cx="14630400" cy="8304071"/>
        </p:xfrm>
        <a:graphic>
          <a:graphicData uri="http://schemas.openxmlformats.org/drawingml/2006/table">
            <a:tbl>
              <a:tblPr firstRow="1" bandRow="1">
                <a:tableStyleId>{5C22544A-7EE6-4342-B048-85BDC9FD1C3A}</a:tableStyleId>
              </a:tblPr>
              <a:tblGrid>
                <a:gridCol w="1248937">
                  <a:extLst>
                    <a:ext uri="{9D8B030D-6E8A-4147-A177-3AD203B41FA5}">
                      <a16:colId xmlns:a16="http://schemas.microsoft.com/office/drawing/2014/main" val="1136288307"/>
                    </a:ext>
                  </a:extLst>
                </a:gridCol>
                <a:gridCol w="2553629">
                  <a:extLst>
                    <a:ext uri="{9D8B030D-6E8A-4147-A177-3AD203B41FA5}">
                      <a16:colId xmlns:a16="http://schemas.microsoft.com/office/drawing/2014/main" val="2581222403"/>
                    </a:ext>
                  </a:extLst>
                </a:gridCol>
                <a:gridCol w="3144644">
                  <a:extLst>
                    <a:ext uri="{9D8B030D-6E8A-4147-A177-3AD203B41FA5}">
                      <a16:colId xmlns:a16="http://schemas.microsoft.com/office/drawing/2014/main" val="1133792425"/>
                    </a:ext>
                  </a:extLst>
                </a:gridCol>
                <a:gridCol w="2806390">
                  <a:extLst>
                    <a:ext uri="{9D8B030D-6E8A-4147-A177-3AD203B41FA5}">
                      <a16:colId xmlns:a16="http://schemas.microsoft.com/office/drawing/2014/main" val="2209781104"/>
                    </a:ext>
                  </a:extLst>
                </a:gridCol>
                <a:gridCol w="2438400">
                  <a:extLst>
                    <a:ext uri="{9D8B030D-6E8A-4147-A177-3AD203B41FA5}">
                      <a16:colId xmlns:a16="http://schemas.microsoft.com/office/drawing/2014/main" val="1140570085"/>
                    </a:ext>
                  </a:extLst>
                </a:gridCol>
                <a:gridCol w="2438400">
                  <a:extLst>
                    <a:ext uri="{9D8B030D-6E8A-4147-A177-3AD203B41FA5}">
                      <a16:colId xmlns:a16="http://schemas.microsoft.com/office/drawing/2014/main" val="2779951491"/>
                    </a:ext>
                  </a:extLst>
                </a:gridCol>
              </a:tblGrid>
              <a:tr h="83992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Ref No:-</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mn-lt"/>
                          <a:ea typeface="+mn-ea"/>
                          <a:cs typeface="+mn-cs"/>
                        </a:rPr>
                        <a:t>Title of Paper</a:t>
                      </a:r>
                    </a:p>
                    <a:p>
                      <a:pPr algn="ct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Abstract</a:t>
                      </a:r>
                    </a:p>
                    <a:p>
                      <a:pPr algn="ct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Outcome</a:t>
                      </a:r>
                    </a:p>
                    <a:p>
                      <a:pPr algn="ct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Methodology</a:t>
                      </a:r>
                    </a:p>
                    <a:p>
                      <a:pPr algn="ct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Research gap</a:t>
                      </a:r>
                    </a:p>
                    <a:p>
                      <a:pPr algn="ctr"/>
                      <a:endParaRPr lang="en-IN" dirty="0"/>
                    </a:p>
                  </a:txBody>
                  <a:tcPr/>
                </a:tc>
                <a:extLst>
                  <a:ext uri="{0D108BD9-81ED-4DB2-BD59-A6C34878D82A}">
                    <a16:rowId xmlns:a16="http://schemas.microsoft.com/office/drawing/2014/main" val="4153715376"/>
                  </a:ext>
                </a:extLst>
              </a:tr>
              <a:tr h="7389671">
                <a:tc>
                  <a:txBody>
                    <a:bodyPr/>
                    <a:lstStyle/>
                    <a:p>
                      <a:pPr algn="ctr"/>
                      <a:endParaRPr lang="en-IN" dirty="0"/>
                    </a:p>
                    <a:p>
                      <a:pPr algn="ctr"/>
                      <a:endParaRPr lang="en-IN" dirty="0"/>
                    </a:p>
                    <a:p>
                      <a:pPr algn="ctr"/>
                      <a:endParaRPr lang="en-IN" dirty="0"/>
                    </a:p>
                    <a:p>
                      <a:pPr algn="ctr"/>
                      <a:endParaRPr lang="en-IN" dirty="0"/>
                    </a:p>
                    <a:p>
                      <a:pPr algn="ctr"/>
                      <a:endParaRPr lang="en-IN" dirty="0"/>
                    </a:p>
                    <a:p>
                      <a:pPr algn="ctr"/>
                      <a:r>
                        <a:rPr lang="en-IN"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111111"/>
                          </a:solidFill>
                          <a:effectLst/>
                          <a:latin typeface="-apple-system"/>
                        </a:rPr>
                        <a:t>LBPH Based Improved Face Recognition at Low Resolution--</a:t>
                      </a:r>
                      <a:r>
                        <a:rPr lang="en-IN" sz="1800" kern="1200" dirty="0">
                          <a:solidFill>
                            <a:schemeClr val="dk1"/>
                          </a:solidFill>
                          <a:effectLst/>
                          <a:latin typeface="+mn-lt"/>
                          <a:ea typeface="+mn-ea"/>
                          <a:cs typeface="+mn-cs"/>
                        </a:rPr>
                        <a:t>Ahmed, J. Guo, F. Ali, F. </a:t>
                      </a:r>
                      <a:r>
                        <a:rPr lang="en-IN" sz="1800" kern="1200" dirty="0" err="1">
                          <a:solidFill>
                            <a:schemeClr val="dk1"/>
                          </a:solidFill>
                          <a:effectLst/>
                          <a:latin typeface="+mn-lt"/>
                          <a:ea typeface="+mn-ea"/>
                          <a:cs typeface="+mn-cs"/>
                        </a:rPr>
                        <a:t>Deeba</a:t>
                      </a:r>
                      <a:r>
                        <a:rPr lang="en-IN" sz="1800" kern="1200" dirty="0">
                          <a:solidFill>
                            <a:schemeClr val="dk1"/>
                          </a:solidFill>
                          <a:effectLst/>
                          <a:latin typeface="+mn-lt"/>
                          <a:ea typeface="+mn-ea"/>
                          <a:cs typeface="+mn-cs"/>
                        </a:rPr>
                        <a:t> and A. Ahmed</a:t>
                      </a:r>
                      <a:endParaRPr lang="en-US" b="1" i="0" dirty="0">
                        <a:solidFill>
                          <a:srgbClr val="111111"/>
                        </a:solidFill>
                        <a:effectLst/>
                        <a:latin typeface="-apple-system"/>
                      </a:endParaRP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we propose a system for face recognition using the Local Binary Patterns Histogram (LBPH) algorithm, which is a robust and efficient method for face representation and feature extraction.</a:t>
                      </a:r>
                      <a:endParaRPr lang="en-IN" dirty="0"/>
                    </a:p>
                    <a:p>
                      <a:endParaRPr lang="en-IN" dirty="0"/>
                    </a:p>
                  </a:txBody>
                  <a:tcPr/>
                </a:tc>
                <a:tc>
                  <a:txBody>
                    <a:bodyPr/>
                    <a:lstStyle/>
                    <a:p>
                      <a:r>
                        <a:rPr lang="en-US" sz="1800" b="0" i="0" kern="1200" dirty="0">
                          <a:solidFill>
                            <a:schemeClr val="dk1"/>
                          </a:solidFill>
                          <a:effectLst/>
                          <a:latin typeface="+mn-lt"/>
                          <a:ea typeface="+mn-ea"/>
                          <a:cs typeface="+mn-cs"/>
                        </a:rPr>
                        <a:t>The proposed system achieves </a:t>
                      </a:r>
                      <a:r>
                        <a:rPr lang="en-US" sz="1800" b="1" i="0" kern="1200" dirty="0">
                          <a:solidFill>
                            <a:schemeClr val="dk1"/>
                          </a:solidFill>
                          <a:effectLst/>
                          <a:latin typeface="+mn-lt"/>
                          <a:ea typeface="+mn-ea"/>
                          <a:cs typeface="+mn-cs"/>
                        </a:rPr>
                        <a:t>97.6% accuracy</a:t>
                      </a:r>
                      <a:r>
                        <a:rPr lang="en-US" sz="1800" b="0" i="0" kern="1200" dirty="0">
                          <a:solidFill>
                            <a:schemeClr val="dk1"/>
                          </a:solidFill>
                          <a:effectLst/>
                          <a:latin typeface="+mn-lt"/>
                          <a:ea typeface="+mn-ea"/>
                          <a:cs typeface="+mn-cs"/>
                        </a:rPr>
                        <a:t> on the LR500 dataset, which is higher than the existing methods such as Eigenfaces, </a:t>
                      </a:r>
                      <a:r>
                        <a:rPr lang="en-US" sz="1800" b="0" i="0" kern="1200" dirty="0" err="1">
                          <a:solidFill>
                            <a:schemeClr val="dk1"/>
                          </a:solidFill>
                          <a:effectLst/>
                          <a:latin typeface="+mn-lt"/>
                          <a:ea typeface="+mn-ea"/>
                          <a:cs typeface="+mn-cs"/>
                        </a:rPr>
                        <a:t>Fisherfaces</a:t>
                      </a:r>
                      <a:r>
                        <a:rPr lang="en-US" sz="1800" b="0" i="0" kern="1200" dirty="0">
                          <a:solidFill>
                            <a:schemeClr val="dk1"/>
                          </a:solidFill>
                          <a:effectLst/>
                          <a:latin typeface="+mn-lt"/>
                          <a:ea typeface="+mn-ea"/>
                          <a:cs typeface="+mn-cs"/>
                        </a:rPr>
                        <a:t>, and LDA. The proposed system also has a </a:t>
                      </a:r>
                      <a:r>
                        <a:rPr lang="en-US" sz="1800" b="1" i="0" kern="1200" dirty="0">
                          <a:solidFill>
                            <a:schemeClr val="dk1"/>
                          </a:solidFill>
                          <a:effectLst/>
                          <a:latin typeface="+mn-lt"/>
                          <a:ea typeface="+mn-ea"/>
                          <a:cs typeface="+mn-cs"/>
                        </a:rPr>
                        <a:t>fast processing speed</a:t>
                      </a:r>
                      <a:r>
                        <a:rPr lang="en-US" sz="1800" b="0" i="0" kern="1200" dirty="0">
                          <a:solidFill>
                            <a:schemeClr val="dk1"/>
                          </a:solidFill>
                          <a:effectLst/>
                          <a:latin typeface="+mn-lt"/>
                          <a:ea typeface="+mn-ea"/>
                          <a:cs typeface="+mn-cs"/>
                        </a:rPr>
                        <a:t> of 0.2 seconds per image, which is suitable for real-time applications.</a:t>
                      </a:r>
                      <a:endParaRPr lang="en-IN" dirty="0"/>
                    </a:p>
                  </a:txBody>
                  <a:tcPr/>
                </a:tc>
                <a:tc>
                  <a:txBody>
                    <a:bodyPr/>
                    <a:lstStyle/>
                    <a:p>
                      <a:r>
                        <a:rPr lang="en-IN" sz="1800" b="0" i="0" kern="1200" dirty="0">
                          <a:solidFill>
                            <a:schemeClr val="dk1"/>
                          </a:solidFill>
                          <a:effectLst/>
                          <a:latin typeface="+mn-lt"/>
                          <a:ea typeface="+mn-ea"/>
                          <a:cs typeface="+mn-cs"/>
                        </a:rPr>
                        <a:t>Face detection</a:t>
                      </a:r>
                    </a:p>
                    <a:p>
                      <a:r>
                        <a:rPr lang="en-IN" sz="1800" b="0" i="0" kern="1200" dirty="0">
                          <a:solidFill>
                            <a:schemeClr val="dk1"/>
                          </a:solidFill>
                          <a:effectLst/>
                          <a:latin typeface="+mn-lt"/>
                          <a:ea typeface="+mn-ea"/>
                          <a:cs typeface="+mn-cs"/>
                        </a:rPr>
                        <a:t>Face representation</a:t>
                      </a:r>
                    </a:p>
                    <a:p>
                      <a:r>
                        <a:rPr lang="en-IN" sz="1800" b="0" i="0" kern="1200" dirty="0">
                          <a:solidFill>
                            <a:schemeClr val="dk1"/>
                          </a:solidFill>
                          <a:effectLst/>
                          <a:latin typeface="+mn-lt"/>
                          <a:ea typeface="+mn-ea"/>
                          <a:cs typeface="+mn-cs"/>
                        </a:rPr>
                        <a:t>Face recognition</a:t>
                      </a:r>
                      <a:endParaRPr lang="en-IN" dirty="0"/>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The existing methods for face recognition at low resolution either suffer from low accuracy or high computational complexity. The proposed system addresses these limitations by using the LBPH algorithm, which is robust to noise, illumination, and pose variations, and has a low computational cost</a:t>
                      </a:r>
                      <a:endParaRPr lang="en-IN" dirty="0"/>
                    </a:p>
                    <a:p>
                      <a:endParaRPr lang="en-IN" dirty="0"/>
                    </a:p>
                  </a:txBody>
                  <a:tcPr/>
                </a:tc>
                <a:extLst>
                  <a:ext uri="{0D108BD9-81ED-4DB2-BD59-A6C34878D82A}">
                    <a16:rowId xmlns:a16="http://schemas.microsoft.com/office/drawing/2014/main" val="3343556866"/>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dirty="0"/>
          </a:p>
        </p:txBody>
      </p:sp>
      <p:sp>
        <p:nvSpPr>
          <p:cNvPr id="4" name="Text 1"/>
          <p:cNvSpPr/>
          <p:nvPr/>
        </p:nvSpPr>
        <p:spPr>
          <a:xfrm>
            <a:off x="2037993" y="1082635"/>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Objectives</a:t>
            </a:r>
            <a:endParaRPr lang="en-US" sz="4374" dirty="0"/>
          </a:p>
        </p:txBody>
      </p:sp>
      <p:sp>
        <p:nvSpPr>
          <p:cNvPr id="5" name="Text 2"/>
          <p:cNvSpPr/>
          <p:nvPr/>
        </p:nvSpPr>
        <p:spPr>
          <a:xfrm>
            <a:off x="2393394" y="2221349"/>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To design and implement a facial recognition system that uses Local Binary Patterns Histogram (LBPH) algorithm to extract and compare the features of the face images.</a:t>
            </a:r>
            <a:endParaRPr lang="en-US" sz="1750" dirty="0"/>
          </a:p>
        </p:txBody>
      </p:sp>
      <p:sp>
        <p:nvSpPr>
          <p:cNvPr id="6" name="Text 3"/>
          <p:cNvSpPr/>
          <p:nvPr/>
        </p:nvSpPr>
        <p:spPr>
          <a:xfrm>
            <a:off x="2393394" y="3020973"/>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To evaluate the performance and accuracy of the LBPH algorithm in terms of recognition rate, false  acceptance rate, false rejection rate, and processing time.</a:t>
            </a:r>
            <a:endParaRPr lang="en-US" sz="1750" dirty="0"/>
          </a:p>
        </p:txBody>
      </p:sp>
      <p:sp>
        <p:nvSpPr>
          <p:cNvPr id="7" name="Text 4"/>
          <p:cNvSpPr/>
          <p:nvPr/>
        </p:nvSpPr>
        <p:spPr>
          <a:xfrm>
            <a:off x="2393394" y="3820597"/>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To enhance the security and privacy of the facial recognition system by using encryption, authentication, and verification techniques.</a:t>
            </a:r>
            <a:endParaRPr lang="en-US" sz="1750" dirty="0"/>
          </a:p>
        </p:txBody>
      </p:sp>
      <p:sp>
        <p:nvSpPr>
          <p:cNvPr id="8" name="Text 5"/>
          <p:cNvSpPr/>
          <p:nvPr/>
        </p:nvSpPr>
        <p:spPr>
          <a:xfrm>
            <a:off x="2393394" y="4620220"/>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272525"/>
                </a:solidFill>
                <a:latin typeface="Eudoxus Sans" pitchFamily="34" charset="0"/>
                <a:ea typeface="Eudoxus Sans" pitchFamily="34" charset="-122"/>
                <a:cs typeface="Eudoxus Sans" pitchFamily="34" charset="-120"/>
              </a:rPr>
              <a:t>To provide a user-friendly and convenient interface for the customers and merchants to use the facial recognition system for digital payments.</a:t>
            </a:r>
            <a:endParaRPr lang="en-US" sz="1750" dirty="0"/>
          </a:p>
        </p:txBody>
      </p:sp>
      <p:sp>
        <p:nvSpPr>
          <p:cNvPr id="9" name="Text 6"/>
          <p:cNvSpPr/>
          <p:nvPr/>
        </p:nvSpPr>
        <p:spPr>
          <a:xfrm>
            <a:off x="2037993" y="5580936"/>
            <a:ext cx="10554414" cy="355402"/>
          </a:xfrm>
          <a:prstGeom prst="rect">
            <a:avLst/>
          </a:prstGeom>
          <a:noFill/>
          <a:ln/>
        </p:spPr>
        <p:txBody>
          <a:bodyPr wrap="none" rtlCol="0" anchor="t"/>
          <a:lstStyle/>
          <a:p>
            <a:pPr marL="0" indent="0">
              <a:lnSpc>
                <a:spcPts val="2799"/>
              </a:lnSpc>
              <a:buNone/>
            </a:pPr>
            <a:endParaRPr lang="en-US" sz="1750" dirty="0"/>
          </a:p>
        </p:txBody>
      </p:sp>
      <p:sp>
        <p:nvSpPr>
          <p:cNvPr id="10" name="Text 7"/>
          <p:cNvSpPr/>
          <p:nvPr/>
        </p:nvSpPr>
        <p:spPr>
          <a:xfrm>
            <a:off x="2037993" y="6186249"/>
            <a:ext cx="10554414" cy="355402"/>
          </a:xfrm>
          <a:prstGeom prst="rect">
            <a:avLst/>
          </a:prstGeom>
          <a:noFill/>
          <a:ln/>
        </p:spPr>
        <p:txBody>
          <a:bodyPr wrap="none" rtlCol="0" anchor="t"/>
          <a:lstStyle/>
          <a:p>
            <a:pPr marL="0" indent="0">
              <a:lnSpc>
                <a:spcPts val="2799"/>
              </a:lnSpc>
              <a:buNone/>
            </a:pPr>
            <a:endParaRPr lang="en-US" sz="1750" dirty="0"/>
          </a:p>
        </p:txBody>
      </p:sp>
      <p:sp>
        <p:nvSpPr>
          <p:cNvPr id="11" name="Text 8"/>
          <p:cNvSpPr/>
          <p:nvPr/>
        </p:nvSpPr>
        <p:spPr>
          <a:xfrm>
            <a:off x="2037993" y="6791563"/>
            <a:ext cx="10554414"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1290861" y="1202505"/>
            <a:ext cx="7975801" cy="694373"/>
          </a:xfrm>
          <a:prstGeom prst="rect">
            <a:avLst/>
          </a:prstGeom>
          <a:noFill/>
          <a:ln/>
        </p:spPr>
        <p:txBody>
          <a:bodyPr wrap="none" rtlCol="0" anchor="t"/>
          <a:lstStyle/>
          <a:p>
            <a:r>
              <a:rPr lang="en-IN" sz="6000" dirty="0">
                <a:solidFill>
                  <a:srgbClr val="222222"/>
                </a:solidFill>
                <a:effectLst/>
                <a:latin typeface="Lato" panose="020F0502020204030203" pitchFamily="34" charset="0"/>
                <a:ea typeface="Calibri" panose="020F0502020204030204" pitchFamily="34" charset="0"/>
                <a:cs typeface="Mangal" panose="02040503050203030202" pitchFamily="18" charset="0"/>
              </a:rPr>
              <a:t>Introduction to LBPH algorithm</a:t>
            </a:r>
            <a:endParaRPr lang="en-IN" sz="6000" dirty="0"/>
          </a:p>
        </p:txBody>
      </p:sp>
      <p:sp>
        <p:nvSpPr>
          <p:cNvPr id="5" name="Text 2"/>
          <p:cNvSpPr/>
          <p:nvPr/>
        </p:nvSpPr>
        <p:spPr>
          <a:xfrm>
            <a:off x="1424676" y="3529945"/>
            <a:ext cx="10554414" cy="4175548"/>
          </a:xfrm>
          <a:prstGeom prst="rect">
            <a:avLst/>
          </a:prstGeom>
          <a:noFill/>
          <a:ln/>
        </p:spPr>
        <p:txBody>
          <a:bodyPr wrap="none" rtlCol="0" anchor="t"/>
          <a:lstStyle/>
          <a:p>
            <a:pPr marL="0" indent="0">
              <a:lnSpc>
                <a:spcPts val="2054"/>
              </a:lnSpc>
              <a:buNone/>
            </a:pPr>
            <a:r>
              <a:rPr lang="en-IN" sz="2400" b="1" kern="100" dirty="0">
                <a:solidFill>
                  <a:srgbClr val="000000"/>
                </a:solidFill>
                <a:effectLst/>
                <a:latin typeface="Lato" panose="020F0502020204030203" pitchFamily="34" charset="0"/>
                <a:ea typeface="Calibri" panose="020F0502020204030204" pitchFamily="34" charset="0"/>
                <a:cs typeface="Mangal" panose="02040503050203030202" pitchFamily="18" charset="0"/>
              </a:rPr>
              <a:t>LBPH (Local Binary Pattern Histogram)</a:t>
            </a:r>
            <a:r>
              <a:rPr lang="en-IN" sz="2400" kern="100" dirty="0">
                <a:solidFill>
                  <a:srgbClr val="000000"/>
                </a:solidFill>
                <a:effectLst/>
                <a:latin typeface="Lato" panose="020F0502020204030203" pitchFamily="34" charset="0"/>
                <a:ea typeface="Calibri" panose="020F0502020204030204" pitchFamily="34" charset="0"/>
                <a:cs typeface="Mangal" panose="02040503050203030202" pitchFamily="18" charset="0"/>
              </a:rPr>
              <a:t> </a:t>
            </a:r>
            <a:r>
              <a:rPr lang="en-IN" sz="2400" kern="100" dirty="0">
                <a:solidFill>
                  <a:srgbClr val="000000"/>
                </a:solidFill>
                <a:effectLst/>
                <a:ea typeface="Calibri" panose="020F0502020204030204" pitchFamily="34" charset="0"/>
                <a:cs typeface="Mangal" panose="02040503050203030202" pitchFamily="18" charset="0"/>
              </a:rPr>
              <a:t>is a Face-Recognition algorithm </a:t>
            </a:r>
          </a:p>
          <a:p>
            <a:pPr marL="0" indent="0">
              <a:lnSpc>
                <a:spcPts val="2054"/>
              </a:lnSpc>
              <a:buNone/>
            </a:pPr>
            <a:endParaRPr lang="en-IN" sz="2400" kern="100" dirty="0">
              <a:solidFill>
                <a:srgbClr val="000000"/>
              </a:solidFill>
              <a:ea typeface="Calibri" panose="020F0502020204030204" pitchFamily="34" charset="0"/>
              <a:cs typeface="Mangal" panose="02040503050203030202" pitchFamily="18" charset="0"/>
            </a:endParaRPr>
          </a:p>
          <a:p>
            <a:pPr marL="0" indent="0">
              <a:lnSpc>
                <a:spcPts val="2054"/>
              </a:lnSpc>
              <a:buNone/>
            </a:pPr>
            <a:r>
              <a:rPr lang="en-IN" sz="2400" kern="100" dirty="0">
                <a:solidFill>
                  <a:srgbClr val="000000"/>
                </a:solidFill>
                <a:effectLst/>
                <a:ea typeface="Calibri" panose="020F0502020204030204" pitchFamily="34" charset="0"/>
                <a:cs typeface="Mangal" panose="02040503050203030202" pitchFamily="18" charset="0"/>
              </a:rPr>
              <a:t>it is used to recognize the face of a person. It is known for its performance</a:t>
            </a:r>
          </a:p>
          <a:p>
            <a:pPr marL="0" indent="0">
              <a:lnSpc>
                <a:spcPts val="2054"/>
              </a:lnSpc>
              <a:buNone/>
            </a:pPr>
            <a:endParaRPr lang="en-IN" sz="2400" kern="100" dirty="0">
              <a:solidFill>
                <a:srgbClr val="000000"/>
              </a:solidFill>
              <a:ea typeface="Calibri" panose="020F0502020204030204" pitchFamily="34" charset="0"/>
              <a:cs typeface="Mangal" panose="02040503050203030202" pitchFamily="18" charset="0"/>
            </a:endParaRPr>
          </a:p>
          <a:p>
            <a:pPr marL="0" indent="0">
              <a:lnSpc>
                <a:spcPts val="2054"/>
              </a:lnSpc>
              <a:buNone/>
            </a:pPr>
            <a:r>
              <a:rPr lang="en-IN" sz="2400" kern="100" dirty="0">
                <a:solidFill>
                  <a:srgbClr val="000000"/>
                </a:solidFill>
                <a:effectLst/>
                <a:ea typeface="Calibri" panose="020F0502020204030204" pitchFamily="34" charset="0"/>
                <a:cs typeface="Mangal" panose="02040503050203030202" pitchFamily="18" charset="0"/>
              </a:rPr>
              <a:t> and how it is able to recognize the face of a person from both front face and side face</a:t>
            </a:r>
            <a:endParaRPr lang="en-US" sz="2400" dirty="0"/>
          </a:p>
          <a:p>
            <a:pPr marL="285750" indent="-285750">
              <a:lnSpc>
                <a:spcPts val="2799"/>
              </a:lnSpc>
              <a:buFont typeface="Wingdings" panose="05000000000000000000" pitchFamily="2" charset="2"/>
              <a:buChar char="Ø"/>
            </a:pPr>
            <a:endParaRPr lang="en-US" sz="2400" dirty="0"/>
          </a:p>
        </p:txBody>
      </p:sp>
      <p:sp>
        <p:nvSpPr>
          <p:cNvPr id="9" name="Text 6"/>
          <p:cNvSpPr/>
          <p:nvPr/>
        </p:nvSpPr>
        <p:spPr>
          <a:xfrm>
            <a:off x="2037993" y="5717024"/>
            <a:ext cx="10554414" cy="355402"/>
          </a:xfrm>
          <a:prstGeom prst="rect">
            <a:avLst/>
          </a:prstGeom>
          <a:noFill/>
          <a:ln/>
        </p:spPr>
        <p:txBody>
          <a:bodyPr wrap="none" rtlCol="0" anchor="t"/>
          <a:lstStyle/>
          <a:p>
            <a:pPr marL="0" indent="0">
              <a:lnSpc>
                <a:spcPts val="2799"/>
              </a:lnSpc>
              <a:buNone/>
            </a:pPr>
            <a:endParaRPr lang="en-US" sz="1750" dirty="0"/>
          </a:p>
        </p:txBody>
      </p:sp>
    </p:spTree>
    <p:extLst>
      <p:ext uri="{BB962C8B-B14F-4D97-AF65-F5344CB8AC3E}">
        <p14:creationId xmlns:p14="http://schemas.microsoft.com/office/powerpoint/2010/main" val="1964555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314"/>
          </a:xfrm>
          <a:prstGeom prst="rect">
            <a:avLst/>
          </a:prstGeom>
          <a:solidFill>
            <a:srgbClr val="FFFFFF">
              <a:alpha val="75000"/>
            </a:srgbClr>
          </a:solidFill>
          <a:ln w="10120">
            <a:solidFill>
              <a:srgbClr val="FFFFFF">
                <a:alpha val="64000"/>
              </a:srgbClr>
            </a:solidFill>
            <a:prstDash val="solid"/>
          </a:ln>
        </p:spPr>
        <p:txBody>
          <a:bodyPr/>
          <a:lstStyle/>
          <a:p>
            <a:endParaRPr lang="en-IN"/>
          </a:p>
        </p:txBody>
      </p:sp>
      <p:sp>
        <p:nvSpPr>
          <p:cNvPr id="4" name="Text 1"/>
          <p:cNvSpPr/>
          <p:nvPr/>
        </p:nvSpPr>
        <p:spPr>
          <a:xfrm>
            <a:off x="924910" y="1390930"/>
            <a:ext cx="7293539" cy="509349"/>
          </a:xfrm>
          <a:prstGeom prst="rect">
            <a:avLst/>
          </a:prstGeom>
          <a:noFill/>
          <a:ln/>
        </p:spPr>
        <p:txBody>
          <a:bodyPr wrap="none" rtlCol="0" anchor="t"/>
          <a:lstStyle/>
          <a:p>
            <a:pPr marL="0" indent="0">
              <a:lnSpc>
                <a:spcPts val="4011"/>
              </a:lnSpc>
              <a:buNone/>
            </a:pPr>
            <a:r>
              <a:rPr lang="en-US" sz="4800" b="1" dirty="0">
                <a:solidFill>
                  <a:srgbClr val="000000"/>
                </a:solidFill>
                <a:latin typeface="p22-mackinac-pro" pitchFamily="34" charset="0"/>
                <a:ea typeface="p22-mackinac-pro" pitchFamily="34" charset="-122"/>
              </a:rPr>
              <a:t>IMPLEMENTATION OF LBPH ALGORITHM</a:t>
            </a:r>
            <a:endParaRPr lang="en-US" sz="4800" dirty="0"/>
          </a:p>
        </p:txBody>
      </p:sp>
      <p:sp>
        <p:nvSpPr>
          <p:cNvPr id="5" name="Text 2"/>
          <p:cNvSpPr/>
          <p:nvPr/>
        </p:nvSpPr>
        <p:spPr>
          <a:xfrm>
            <a:off x="1103330" y="2918277"/>
            <a:ext cx="10262084" cy="1303734"/>
          </a:xfrm>
          <a:prstGeom prst="rect">
            <a:avLst/>
          </a:prstGeom>
          <a:noFill/>
          <a:ln/>
        </p:spPr>
        <p:txBody>
          <a:bodyPr wrap="square" rtlCol="0" anchor="t"/>
          <a:lstStyle/>
          <a:p>
            <a:pPr marL="0" indent="0" algn="just">
              <a:lnSpc>
                <a:spcPts val="2054"/>
              </a:lnSpc>
              <a:buNone/>
            </a:pPr>
            <a:r>
              <a:rPr lang="en-US" sz="2400" dirty="0"/>
              <a:t>This system takes the input and returns the face that matches with ID and</a:t>
            </a:r>
          </a:p>
          <a:p>
            <a:pPr marL="0" indent="0" algn="just">
              <a:lnSpc>
                <a:spcPts val="2054"/>
              </a:lnSpc>
              <a:buNone/>
            </a:pPr>
            <a:endParaRPr lang="en-US" sz="2400" dirty="0"/>
          </a:p>
          <a:p>
            <a:pPr marL="0" indent="0" algn="just">
              <a:lnSpc>
                <a:spcPts val="2054"/>
              </a:lnSpc>
              <a:buNone/>
            </a:pPr>
            <a:r>
              <a:rPr lang="en-US" sz="2400" dirty="0"/>
              <a:t> histogram value is calculated for this input using the Euclidean distance formula,</a:t>
            </a:r>
          </a:p>
          <a:p>
            <a:pPr marL="0" indent="0" algn="just">
              <a:lnSpc>
                <a:spcPts val="2054"/>
              </a:lnSpc>
              <a:buNone/>
            </a:pPr>
            <a:endParaRPr lang="en-US" sz="2400" dirty="0"/>
          </a:p>
          <a:p>
            <a:pPr marL="0" indent="0" algn="just">
              <a:lnSpc>
                <a:spcPts val="2054"/>
              </a:lnSpc>
              <a:buNone/>
            </a:pPr>
            <a:r>
              <a:rPr lang="en-US" sz="2400" dirty="0"/>
              <a:t> checks with matching histogram value at the trained dataset is checked and</a:t>
            </a:r>
          </a:p>
          <a:p>
            <a:pPr marL="0" indent="0" algn="just">
              <a:lnSpc>
                <a:spcPts val="2054"/>
              </a:lnSpc>
              <a:buNone/>
            </a:pPr>
            <a:endParaRPr lang="en-US" sz="2400" dirty="0"/>
          </a:p>
          <a:p>
            <a:pPr marL="0" indent="0" algn="just">
              <a:lnSpc>
                <a:spcPts val="2054"/>
              </a:lnSpc>
              <a:buNone/>
            </a:pPr>
            <a:r>
              <a:rPr lang="en-US" sz="2400" dirty="0"/>
              <a:t> provides the output along with the identification number, The only one that</a:t>
            </a:r>
          </a:p>
          <a:p>
            <a:pPr marL="0" indent="0" algn="just">
              <a:lnSpc>
                <a:spcPts val="2054"/>
              </a:lnSpc>
              <a:buNone/>
            </a:pPr>
            <a:endParaRPr lang="en-US" sz="2400" dirty="0"/>
          </a:p>
          <a:p>
            <a:pPr marL="0" indent="0" algn="just">
              <a:lnSpc>
                <a:spcPts val="2054"/>
              </a:lnSpc>
              <a:buNone/>
            </a:pPr>
            <a:r>
              <a:rPr lang="en-US" sz="2400" dirty="0"/>
              <a:t> requires is to keep the numbers remember to make the payment. The face is the</a:t>
            </a:r>
          </a:p>
          <a:p>
            <a:pPr marL="0" indent="0" algn="just">
              <a:lnSpc>
                <a:spcPts val="2054"/>
              </a:lnSpc>
              <a:buNone/>
            </a:pPr>
            <a:endParaRPr lang="en-US" sz="2400" dirty="0"/>
          </a:p>
          <a:p>
            <a:pPr marL="0" indent="0" algn="just">
              <a:lnSpc>
                <a:spcPts val="2054"/>
              </a:lnSpc>
              <a:buNone/>
            </a:pPr>
            <a:r>
              <a:rPr lang="en-US" sz="2400" dirty="0"/>
              <a:t> major thing in our system, it leads the entire process.</a:t>
            </a:r>
          </a:p>
        </p:txBody>
      </p:sp>
      <p:sp>
        <p:nvSpPr>
          <p:cNvPr id="6" name="Text 3"/>
          <p:cNvSpPr/>
          <p:nvPr/>
        </p:nvSpPr>
        <p:spPr>
          <a:xfrm>
            <a:off x="4699408" y="4532828"/>
            <a:ext cx="10262084" cy="521494"/>
          </a:xfrm>
          <a:prstGeom prst="rect">
            <a:avLst/>
          </a:prstGeom>
          <a:noFill/>
          <a:ln/>
        </p:spPr>
        <p:txBody>
          <a:bodyPr wrap="square" rtlCol="0" anchor="t"/>
          <a:lstStyle/>
          <a:p>
            <a:pPr marL="0" indent="0">
              <a:lnSpc>
                <a:spcPts val="2054"/>
              </a:lnSpc>
              <a:buNone/>
            </a:pPr>
            <a:endParaRPr lang="en-US" sz="1284" dirty="0"/>
          </a:p>
        </p:txBody>
      </p:sp>
      <p:sp>
        <p:nvSpPr>
          <p:cNvPr id="7" name="Text 4"/>
          <p:cNvSpPr/>
          <p:nvPr/>
        </p:nvSpPr>
        <p:spPr>
          <a:xfrm>
            <a:off x="4892181" y="4823536"/>
            <a:ext cx="10178001" cy="782241"/>
          </a:xfrm>
          <a:prstGeom prst="rect">
            <a:avLst/>
          </a:prstGeom>
          <a:noFill/>
          <a:ln/>
        </p:spPr>
        <p:txBody>
          <a:bodyPr wrap="square" rtlCol="0" anchor="t"/>
          <a:lstStyle/>
          <a:p>
            <a:pPr marL="0" indent="0">
              <a:lnSpc>
                <a:spcPts val="2054"/>
              </a:lnSpc>
              <a:buNone/>
            </a:pPr>
            <a:endParaRPr lang="en-US" dirty="0"/>
          </a:p>
        </p:txBody>
      </p:sp>
      <p:sp>
        <p:nvSpPr>
          <p:cNvPr id="8" name="Text 5"/>
          <p:cNvSpPr/>
          <p:nvPr/>
        </p:nvSpPr>
        <p:spPr>
          <a:xfrm>
            <a:off x="4800407" y="5490937"/>
            <a:ext cx="10178001" cy="782241"/>
          </a:xfrm>
          <a:prstGeom prst="rect">
            <a:avLst/>
          </a:prstGeom>
          <a:noFill/>
          <a:ln/>
        </p:spPr>
        <p:txBody>
          <a:bodyPr wrap="square" rtlCol="0" anchor="t"/>
          <a:lstStyle/>
          <a:p>
            <a:pPr marL="0" indent="0">
              <a:lnSpc>
                <a:spcPts val="2054"/>
              </a:lnSpc>
              <a:buNone/>
            </a:pPr>
            <a:endParaRPr lang="en-US" dirty="0"/>
          </a:p>
        </p:txBody>
      </p:sp>
      <p:sp>
        <p:nvSpPr>
          <p:cNvPr id="9" name="Text 6"/>
          <p:cNvSpPr/>
          <p:nvPr/>
        </p:nvSpPr>
        <p:spPr>
          <a:xfrm>
            <a:off x="4800407" y="6062501"/>
            <a:ext cx="9642091" cy="521494"/>
          </a:xfrm>
          <a:prstGeom prst="rect">
            <a:avLst/>
          </a:prstGeom>
          <a:noFill/>
          <a:ln/>
        </p:spPr>
        <p:txBody>
          <a:bodyPr wrap="square" rtlCol="0" anchor="t"/>
          <a:lstStyle/>
          <a:p>
            <a:pPr marL="0" indent="0">
              <a:lnSpc>
                <a:spcPts val="2054"/>
              </a:lnSpc>
              <a:buNone/>
            </a:pPr>
            <a:endParaRPr lang="en-US" dirty="0"/>
          </a:p>
        </p:txBody>
      </p:sp>
      <p:sp>
        <p:nvSpPr>
          <p:cNvPr id="10" name="Text 7"/>
          <p:cNvSpPr/>
          <p:nvPr/>
        </p:nvSpPr>
        <p:spPr>
          <a:xfrm>
            <a:off x="4800407" y="6945987"/>
            <a:ext cx="10161085" cy="782241"/>
          </a:xfrm>
          <a:prstGeom prst="rect">
            <a:avLst/>
          </a:prstGeom>
          <a:noFill/>
          <a:ln/>
        </p:spPr>
        <p:txBody>
          <a:bodyPr wrap="square" rtlCol="0" anchor="t"/>
          <a:lstStyle/>
          <a:p>
            <a:pPr marL="0" indent="0">
              <a:lnSpc>
                <a:spcPts val="2054"/>
              </a:lnSpc>
              <a:buNone/>
            </a:pPr>
            <a:endParaRPr lang="en-US" dirty="0"/>
          </a:p>
        </p:txBody>
      </p:sp>
      <p:sp>
        <p:nvSpPr>
          <p:cNvPr id="11" name="Text 8"/>
          <p:cNvSpPr/>
          <p:nvPr/>
        </p:nvSpPr>
        <p:spPr>
          <a:xfrm>
            <a:off x="3443288" y="7077194"/>
            <a:ext cx="7743706" cy="260747"/>
          </a:xfrm>
          <a:prstGeom prst="rect">
            <a:avLst/>
          </a:prstGeom>
          <a:noFill/>
          <a:ln/>
        </p:spPr>
        <p:txBody>
          <a:bodyPr wrap="none" rtlCol="0" anchor="t"/>
          <a:lstStyle/>
          <a:p>
            <a:pPr marL="0" indent="0">
              <a:lnSpc>
                <a:spcPts val="2054"/>
              </a:lnSpc>
              <a:buNone/>
            </a:pPr>
            <a:endParaRPr lang="en-US" sz="1284" dirty="0"/>
          </a:p>
        </p:txBody>
      </p:sp>
      <p:sp>
        <p:nvSpPr>
          <p:cNvPr id="12" name="Text 9"/>
          <p:cNvSpPr/>
          <p:nvPr/>
        </p:nvSpPr>
        <p:spPr>
          <a:xfrm>
            <a:off x="3443288" y="7521297"/>
            <a:ext cx="7743706" cy="260747"/>
          </a:xfrm>
          <a:prstGeom prst="rect">
            <a:avLst/>
          </a:prstGeom>
          <a:noFill/>
          <a:ln/>
        </p:spPr>
        <p:txBody>
          <a:bodyPr wrap="none" rtlCol="0" anchor="t"/>
          <a:lstStyle/>
          <a:p>
            <a:pPr marL="0" indent="0">
              <a:lnSpc>
                <a:spcPts val="2054"/>
              </a:lnSpc>
              <a:buNone/>
            </a:pPr>
            <a:endParaRPr lang="en-US" sz="1284" dirty="0"/>
          </a:p>
        </p:txBody>
      </p:sp>
    </p:spTree>
    <p:extLst>
      <p:ext uri="{BB962C8B-B14F-4D97-AF65-F5344CB8AC3E}">
        <p14:creationId xmlns:p14="http://schemas.microsoft.com/office/powerpoint/2010/main" val="15150513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2800</TotalTime>
  <Words>2510</Words>
  <Application>Microsoft Office PowerPoint</Application>
  <PresentationFormat>Custom</PresentationFormat>
  <Paragraphs>270</Paragraphs>
  <Slides>25</Slides>
  <Notes>24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25</vt:i4>
      </vt:variant>
    </vt:vector>
  </HeadingPairs>
  <TitlesOfParts>
    <vt:vector size="37" baseType="lpstr">
      <vt:lpstr>Microsoft YaHei</vt:lpstr>
      <vt:lpstr>-apple-system</vt:lpstr>
      <vt:lpstr>Arial</vt:lpstr>
      <vt:lpstr>Arial Black</vt:lpstr>
      <vt:lpstr>Calibri</vt:lpstr>
      <vt:lpstr>Calibri Light</vt:lpstr>
      <vt:lpstr>Eudoxus Sans</vt:lpstr>
      <vt:lpstr>Lato</vt:lpstr>
      <vt:lpstr>Mackinac</vt:lpstr>
      <vt:lpstr>p22-mackinac-pro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322010403006 Dinesh</cp:lastModifiedBy>
  <cp:revision>7</cp:revision>
  <dcterms:created xsi:type="dcterms:W3CDTF">2023-08-31T15:50:16Z</dcterms:created>
  <dcterms:modified xsi:type="dcterms:W3CDTF">2023-11-04T09:06:20Z</dcterms:modified>
</cp:coreProperties>
</file>